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8BB7C-F6BA-D05E-E46E-BCE4BE795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B8F5C6-F976-69B2-5785-904B2E8A8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1B251D-CA28-3A5E-821C-B07F52CC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1E4ABC-0262-E805-73D4-4A73E920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BA8CC-6C1B-25CA-4538-3ED3F109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5132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2CA8D-CE36-E7E8-B30B-378DEBCF0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A482FB-47BA-5716-083D-437B808DE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3BCECF-8553-C4F3-A789-FBE225DB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3565D0-5B93-A90C-AFC9-9A2043EB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55F9C-1220-A8E9-62EB-CBA39C59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07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F1FB08-5325-5CD5-ECE5-426CF0DB6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84B759-E93D-3024-AEBD-6B8722B05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1052DC-2482-11B6-C1DB-C5CBDE40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426B75-68E2-2241-EA12-F5AB8B90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D45B4-654C-F72F-A34B-184E2CE9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3601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6B995-045F-24C4-7C37-EB6FD64A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16420B-6FE0-D4E8-007D-6EF3CF362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0A415-57C8-E3EB-5A87-6CA174BB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061C23-E29B-B154-2D90-0B9644E8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86A8F-6D08-72ED-10AE-C7D9AF62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1958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C4A4A-DED8-0BF0-06FB-E6A960CDA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096E4F-0EDD-B5D6-EBFB-69BFCD1F8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10BA79-B9B1-C024-7ACF-817F73198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279FB5-9438-938C-740D-23771B00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3CD3A-8F74-A722-2051-6D806E16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100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85D87-B21C-D38A-A2BC-FFF7275A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6BA052-0227-1D5B-9319-FC6E80A87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20023C-BD1C-8833-65A3-A99B524A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4AD5A2-5E54-EDAE-0985-69550DD7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8E2EDD-9EC7-A98E-7D50-8181ADD0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209AEC-4C60-BE68-BA1A-433E9E30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7230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E51B8-EA12-4AC2-FEB3-D13491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E339CE-2C18-6642-4EE7-813879522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3E7F4E-9779-F8CD-74DC-F0DEBE563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BC318E2-670C-0FBF-42BA-BC7941AE8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CC70AF0-B078-8158-9E65-575CBBF89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A0F000-5EF3-E61E-6EC8-D7EF9E43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6BF4E5-74DE-B62C-CDF6-7D80D295B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FD9534-A20C-3DF1-6852-5C8D99B0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8922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6B2A8-6DE7-08C8-736C-B9C9DCDB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5A2244-A1FF-C9ED-8CA1-2C8DA44A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ED576F-A0D8-0883-FF57-CB0345BE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C1BD4E-16AD-2E26-23A3-447E8B14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4763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6B7EAC-9C29-5181-0C54-107E0C24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B905BE-C4ED-FD27-D5D6-078493588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02C509-3728-F7FA-0A7E-064F5E9D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2586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1AFA4-DE06-3FF1-A3E7-5F7EFC798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41FB64-6878-CE83-D3C2-777D779F9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C83569-1224-828A-38BF-1DBDC9DA5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5652B8-77E2-6A04-B1FD-AA14B488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0307C5-764E-DBAC-0B91-D8BA8569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42DF4B-E8F9-1F09-C6EE-424A30FF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0079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F98F9-1283-342D-1A90-38470579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21AD6D-EFFB-F5BD-E00F-369B6F158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74B008-3682-BFBF-64DB-D257195DD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3CE940-D106-7E7F-EDCE-494F10F1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645B0B-995D-8C21-0B8A-6E7F7AC4C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C80BDA-6968-29AC-2D40-3CE63841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8779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E4450E-3961-3E3A-5BEF-2F43AB08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A01755-FC5A-EACA-D566-4689897DF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B042A0-AA10-15FC-16BA-87EA8C2F3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017FFE-1C41-4F4B-B84E-3C73725BBE2F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DB9E17-4A0C-AA83-7CD2-18DFA410C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A874B7-A756-401C-6E82-E76C20E9E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478866-D54E-BB42-A0DC-99FEEAAEB7C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96662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341439" y="2053061"/>
            <a:ext cx="6590907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32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El sujeto y su formación profesional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74060" y="445342"/>
            <a:ext cx="8648843" cy="623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36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Escuela Normal de Educación Preescolar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769" y="221321"/>
            <a:ext cx="2587533" cy="1924063"/>
          </a:xfrm>
          <a:prstGeom prst="rect">
            <a:avLst/>
          </a:prstGeom>
          <a:effectLst>
            <a:glow rad="228600">
              <a:srgbClr val="C00000">
                <a:alpha val="40000"/>
              </a:srgbClr>
            </a:glow>
            <a:softEdge rad="12700"/>
          </a:effectLst>
        </p:spPr>
      </p:pic>
      <p:sp>
        <p:nvSpPr>
          <p:cNvPr id="10" name="Rectángulo 9"/>
          <p:cNvSpPr/>
          <p:nvPr/>
        </p:nvSpPr>
        <p:spPr>
          <a:xfrm>
            <a:off x="3680220" y="1174873"/>
            <a:ext cx="3507884" cy="43858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Ciclo Escolar 2024-2025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5080040" y="2621756"/>
            <a:ext cx="833626" cy="37702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20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Curso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260123" y="3195267"/>
            <a:ext cx="2473433" cy="80791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Primer  semestre</a:t>
            </a:r>
          </a:p>
          <a:p>
            <a:pPr algn="ctr"/>
            <a:r>
              <a:rPr lang="es-E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Sección “B</a:t>
            </a:r>
            <a:r>
              <a:rPr lang="es-E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”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5386696" y="4020167"/>
            <a:ext cx="220317" cy="37702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20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146820" y="6081572"/>
            <a:ext cx="6700039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32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Docente: Graciano Montoya Hoyos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78EFD56-1FBB-4ED9-BFF4-7F121FD680B3}"/>
              </a:ext>
            </a:extLst>
          </p:cNvPr>
          <p:cNvSpPr/>
          <p:nvPr/>
        </p:nvSpPr>
        <p:spPr>
          <a:xfrm>
            <a:off x="1456843" y="4712617"/>
            <a:ext cx="8079992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s-U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AUTOCRÍTICA</a:t>
            </a:r>
            <a:r>
              <a:rPr lang="es-US" sz="24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endParaRPr lang="es-MX" sz="2400" spc="38" dirty="0">
              <a:ln w="0">
                <a:solidFill>
                  <a:schemeClr val="bg2">
                    <a:lumMod val="50000"/>
                  </a:schemeClr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endParaRPr lang="es-ES" sz="2000" spc="38" dirty="0">
              <a:ln w="0">
                <a:solidFill>
                  <a:schemeClr val="bg2">
                    <a:lumMod val="50000"/>
                  </a:schemeClr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B1C4AE7-5FD9-DE3E-E2C9-AC69A98EE134}"/>
              </a:ext>
            </a:extLst>
          </p:cNvPr>
          <p:cNvSpPr/>
          <p:nvPr/>
        </p:nvSpPr>
        <p:spPr>
          <a:xfrm>
            <a:off x="1607936" y="5489427"/>
            <a:ext cx="7948779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US" sz="32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Alumna: Regina </a:t>
            </a:r>
            <a:r>
              <a:rPr lang="es-US" sz="3200" spc="38" dirty="0" err="1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Jazlyn</a:t>
            </a:r>
            <a:r>
              <a:rPr lang="es-US" sz="32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s-US" sz="3200" spc="38" dirty="0" err="1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Calzoncit</a:t>
            </a:r>
            <a:r>
              <a:rPr lang="es-US" sz="3200" spc="38" dirty="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Rodríguez </a:t>
            </a:r>
            <a:endParaRPr lang="es-ES" sz="3200" spc="38" dirty="0">
              <a:ln w="0">
                <a:solidFill>
                  <a:schemeClr val="bg2">
                    <a:lumMod val="50000"/>
                  </a:schemeClr>
                </a:solidFill>
              </a:ln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5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810D253-CF6A-3FCC-8195-6C95C9CA9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9" y="-2667001"/>
            <a:ext cx="6858001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9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2CB08D2-AE61-D713-FDF5-A17ECEB74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2" y="-2667003"/>
            <a:ext cx="6857998" cy="1219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42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REGINA JAZLYN CALZONCIT RODRIGUEZ</dc:creator>
  <cp:lastModifiedBy>REGINA JAZLYN CALZONCIT RODRIGUEZ</cp:lastModifiedBy>
  <cp:revision>5</cp:revision>
  <dcterms:created xsi:type="dcterms:W3CDTF">2024-08-30T03:45:31Z</dcterms:created>
  <dcterms:modified xsi:type="dcterms:W3CDTF">2024-08-30T04:22:32Z</dcterms:modified>
</cp:coreProperties>
</file>