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F1292A-D243-356B-E0B8-565D41F69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D48786-8942-4B06-E684-E41DC9C6E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D4E00A-3EA3-01B5-EE52-A273D580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46EC45-8215-8594-4504-537C57BB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CF5625-AA7C-7BA8-A112-5D5BF30C2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1270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44814C-9633-D485-80CF-A6937A005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E8FD32-F63D-D2ED-6931-4BA9AA709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3A5FA4-B1EC-6EEB-E748-C1D304983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A9917C-24A0-C034-D5F6-C78F8FA8F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B72743-FC32-2201-6A8F-14B8B6703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1179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7115FBF-D925-6BD9-9F9F-49FB2842B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00052A-25E0-BA43-8162-982922239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38382B-9953-B00D-6CC4-ACE740A74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09B822-0C88-2AF7-9FC3-F1EB86A8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22B4EE-8C2E-BCD7-47C4-324B13EF3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96535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3777B0-B3DF-0E5F-BF5E-C0E052897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15A3C5-02A2-7D5F-02B3-E7E1A99F4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6D2C2F-B280-00F1-C7FE-A30DD54C3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A0EF02-56D9-EA5B-EA31-CBE0D4979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C2A3DC-6FAF-BE15-A81F-715627CB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50124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E1FD0-C56C-4781-75C5-20B0FAF5F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7B2523C-90AB-3EB0-B9E6-CDDACFE0B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724591-AD02-8E99-EEB8-187B18619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D7DCB3-8C22-ADA5-606C-4033BC287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6E3633-593A-25EC-36F3-D357F9E87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86283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1258FB-9656-D0A9-FE75-D322AAF24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93C5FA-97BE-5B15-F2D3-0FBF147FE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8D36BE-4994-6F65-BE10-D990799BD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F84225-8EC1-74E9-B202-6F97E9DCF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0C1CD6-9079-C328-4FDC-C177C7C6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4CBC90-1379-996A-2DE0-6648278EF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74525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F32E45-22B1-14EA-0D8B-2FB27651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F3E3FF-1447-9360-B4A0-40D2B23F9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6887E5-2024-2354-E025-6BFE946FA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BD702F-C42A-24ED-4C6F-A556A2267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3971978-601A-0562-D0A0-183354B06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3B003C-120D-52B0-9740-17D389D70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54DACD3-4F9C-2F15-0645-2765BEFAB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B7E3F8-0994-EC95-67B5-E730762C3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9049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285026-0B39-B844-E017-A5D355DA4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484DDE5-F427-4C12-D1A1-BC94DE18A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AB58D29-2B94-2D21-0552-2A26B325B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E7CC604-B7CF-4408-56BC-5B02D0BCD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50899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5E2A86E-4BD7-2939-DC64-C6F1B0F41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C90763-E507-3C35-EF14-4AE1B0A91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88005E9-D494-2B13-FC3D-9BF37C63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22383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073AE9-B933-63C1-CC6D-FB610FA02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64C482-4200-4EFA-EA37-00532D01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06C58-E01F-D4FB-49ED-5016BCE16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D13DC-62F6-62E8-9F2C-4CC4F79B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293D7A-4008-0BC9-7809-68ABDA42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B07F9E-9E18-06C1-A51A-5C087E46F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6574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5A8CC4-B94D-3014-2B31-5611BD708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B4C7C33-81CF-E1A8-C44C-796E864A4C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9EC008-8F26-FF40-958D-A79DD30B1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F3150D-200C-1F4A-BF3C-B5D147ADD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472583-AA73-2EF6-E83F-D078F1D9E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7E4048-CE39-B6AD-9AB0-F2F3FFBA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75918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7D836B-EF35-9EF5-311E-2FE5FE385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36C5B8-7C92-B12D-76A7-770DB8160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6535A8-9416-001D-622C-FD02E0CE53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C73044-43DF-FA42-AE8E-F3A2EBB73ACE}" type="datetimeFigureOut">
              <a:rPr lang="es-US" smtClean="0"/>
              <a:t>8/29/2024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7C0F80-A86C-A2A1-FE45-3ECB20CC49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73A078-65D2-A9F9-87F3-DB12C59BD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7A036C-6429-F746-86DE-3887698D9E4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5234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BBB166-6463-42A7-9E00-A934C5E19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4264" y="491067"/>
            <a:ext cx="9543472" cy="158759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US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Escuela Normal de Educación Preescolar del Estado de Coahuila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C5E457-1356-2B30-B057-D23029AA0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241356"/>
            <a:ext cx="10515601" cy="4125577"/>
          </a:xfrm>
          <a:solidFill>
            <a:schemeClr val="bg1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s-US" dirty="0"/>
              <a:t>                         </a:t>
            </a:r>
            <a:r>
              <a:rPr lang="es-US" b="1" dirty="0"/>
              <a:t>Licenciatura en Educación Preescolar </a:t>
            </a:r>
          </a:p>
          <a:p>
            <a:pPr marL="0" indent="0">
              <a:buNone/>
            </a:pPr>
            <a:r>
              <a:rPr lang="es-US" dirty="0"/>
              <a:t>  Auto descripción literaria </a:t>
            </a:r>
          </a:p>
          <a:p>
            <a:pPr marL="0" indent="0">
              <a:buNone/>
            </a:pPr>
            <a:r>
              <a:rPr lang="es-US" b="1" dirty="0"/>
              <a:t>Profesor</a:t>
            </a:r>
            <a:r>
              <a:rPr lang="es-US" dirty="0"/>
              <a:t>: Graciano Montoya Hoyos</a:t>
            </a:r>
          </a:p>
          <a:p>
            <a:pPr marL="0" indent="0">
              <a:buNone/>
            </a:pPr>
            <a:r>
              <a:rPr lang="es-US" b="1" dirty="0"/>
              <a:t>Asignatura</a:t>
            </a:r>
            <a:r>
              <a:rPr lang="es-US" dirty="0"/>
              <a:t>: El sujeto y su formación profesional </a:t>
            </a:r>
          </a:p>
          <a:p>
            <a:pPr marL="0" indent="0">
              <a:buNone/>
            </a:pPr>
            <a:r>
              <a:rPr lang="es-US" b="1" dirty="0"/>
              <a:t>Alumna</a:t>
            </a:r>
            <a:r>
              <a:rPr lang="es-US" dirty="0"/>
              <a:t>: </a:t>
            </a:r>
            <a:r>
              <a:rPr lang="es-US" dirty="0" err="1"/>
              <a:t>Joselin</a:t>
            </a:r>
            <a:r>
              <a:rPr lang="es-US" dirty="0"/>
              <a:t> Alvarado Cisneros.           </a:t>
            </a:r>
            <a:r>
              <a:rPr lang="es-US" b="1" dirty="0"/>
              <a:t>Número</a:t>
            </a:r>
            <a:r>
              <a:rPr lang="es-US" dirty="0"/>
              <a:t> </a:t>
            </a:r>
            <a:r>
              <a:rPr lang="es-US" b="1" dirty="0"/>
              <a:t>de</a:t>
            </a:r>
            <a:r>
              <a:rPr lang="es-US" dirty="0"/>
              <a:t> </a:t>
            </a:r>
            <a:r>
              <a:rPr lang="es-US" b="1" dirty="0"/>
              <a:t>lista</a:t>
            </a:r>
            <a:r>
              <a:rPr lang="es-US" dirty="0"/>
              <a:t>: 2</a:t>
            </a:r>
          </a:p>
          <a:p>
            <a:pPr marL="0" indent="0">
              <a:buNone/>
            </a:pPr>
            <a:r>
              <a:rPr lang="es-US" b="1" dirty="0"/>
              <a:t>Grado</a:t>
            </a:r>
            <a:r>
              <a:rPr lang="es-US" dirty="0"/>
              <a:t>:1   </a:t>
            </a:r>
            <a:r>
              <a:rPr lang="es-US" b="1" dirty="0"/>
              <a:t>Sección</a:t>
            </a:r>
            <a:r>
              <a:rPr lang="es-US" dirty="0"/>
              <a:t>: B</a:t>
            </a:r>
          </a:p>
        </p:txBody>
      </p:sp>
    </p:spTree>
    <p:extLst>
      <p:ext uri="{BB962C8B-B14F-4D97-AF65-F5344CB8AC3E}">
        <p14:creationId xmlns:p14="http://schemas.microsoft.com/office/powerpoint/2010/main" val="384489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2280E39-F29F-7253-61D7-5CEFA2D8D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315" y="15921"/>
            <a:ext cx="8029479" cy="684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02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Escuela Normal de Educación Preescolar del Estado de Coahuila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del Estado de Coahuila </dc:title>
  <dc:creator>Usuario invitado</dc:creator>
  <cp:lastModifiedBy>Usuario invitado</cp:lastModifiedBy>
  <cp:revision>3</cp:revision>
  <dcterms:created xsi:type="dcterms:W3CDTF">2024-08-30T00:51:30Z</dcterms:created>
  <dcterms:modified xsi:type="dcterms:W3CDTF">2024-08-30T01:59:31Z</dcterms:modified>
</cp:coreProperties>
</file>