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42288-4857-A84F-0908-812CE34D4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EAECD7-E1E8-6729-05F8-5C871700F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EA643C-A919-D202-81C2-C38A9A469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A49944-BE96-6C89-06A0-4AADFABE9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6170AB-B206-59C1-E382-2F43B144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6791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3D4F7-246A-1CBE-C29B-A7AA5892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608A39-80DD-32E7-C493-EC7D81B3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4B4B6-B727-0CD2-C821-D14E1B35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E3C1B2-B04C-BD6B-F55D-33CE1F11B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498BD-A182-39C2-CA70-C1152B99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7432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A4A178-29B2-118B-7F9B-74C7A6418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83BF9F-ADB7-3503-A2D0-AA39F522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4BD47-1351-F214-52CA-EDC30E3A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CA77F4-9772-475A-F94A-075D582F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EC448F-D27E-A7A8-A237-5193A674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0832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F03A9-0E48-661D-7188-91B821EE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76F88-13A8-A4B7-19C1-38BC98189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591E64-46BD-9C3B-28C4-3C1E8F32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7A593F-12D8-4A50-51F3-47ECC5B7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7665D8-D0F3-BE04-D38E-3089750EC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8427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BAFAC-2643-EBE9-38AF-D9318378B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670508-8251-72F2-B11E-60555F8BF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05B506-C5C6-E858-9AE8-3BAE5C3B5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51050A-8E99-6864-2902-EDD43D2E2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979C6F-2FE9-72CC-C112-970461E7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35598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6CD590-75D2-BA33-5270-F540BA5C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D7D320-1C75-8453-773A-2150A938AE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0ACFEC-47C7-8464-BD4E-FD07569A0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7CC987-40AE-20B9-AE1E-B5DFB5196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843A93-7B0F-726E-F9F6-F05F7B15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694B13-0E8F-3AD6-03BD-7F9C6E7A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4235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FC170-7CFA-CC97-EE7D-EE1B70F44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D1823E-BC90-C85A-5C95-56618EABB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4C35BE-9632-1326-A4FB-BDB73953B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CAB9FC-B07C-8798-BE5C-C5BE53473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992AF6-C2A1-54EE-04F3-00DCA9049F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F46B99-B253-331C-3F3B-04167406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06EA26-1566-9568-B02F-EC70EF76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5A230F-B4DD-3F32-4568-DD533AE5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3236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D1FEC-84A0-292F-EEBD-947C5D0BE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2CE0EC-3196-D8E4-FD55-D5DB52AF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2C981F-5428-6955-EF60-8E4CF041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947B90-3A89-49E1-0639-993A71C8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730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D2BD12-F75E-366A-5D9E-65810D0FC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789ECD-2FF2-4B52-528B-7FF75087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18887A-C69D-8211-B127-AD2923664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3848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F47AD-B935-8E8B-8357-9C1E8A18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2A9D12-F745-7E4A-DC70-F640A5FE5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ECF781-DA7A-C34C-D4FD-1FE17BD06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18BA1E-9BD3-9F64-B742-45FCBFFD4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B2918-6055-98FC-8748-06B07CA7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95ABCC-6287-ECFB-B9C0-2BCC26BB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25731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07530-F493-DEFD-0C32-9E2BD8714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BC5619-A26C-11B3-CC89-326F860F17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7B0E01-ABB5-565D-5523-E95A7636D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6887DC-4DCE-8B2A-A424-43438C22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65B455-0790-2BDA-E8EB-9589BCAB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FA0CFE-8F9D-4428-3B2A-3D447FE18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366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370CA5-D8A5-CD68-7124-F509D55B6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C0A046-418E-BF43-1D9B-C918DFF87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F7DC18-A411-805F-5652-D25C46B65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CF89B2-00C1-A34D-93E1-D8F9B8EE1D4F}" type="datetimeFigureOut">
              <a:rPr lang="es-US" smtClean="0"/>
              <a:t>8/29/24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FCA69F-03AB-78FF-66F0-CB22FE9D2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660C44-AE16-08D8-156C-F5BB442BA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D2FC68-C08D-5E46-A4EF-1DA13D9FA57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902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149AF44-B228-34CF-7A1A-0C7778C78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850" y="643466"/>
            <a:ext cx="417830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46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ELIZABETH LOPEZ GIL</dc:creator>
  <cp:lastModifiedBy>VANESSA ELIZABETH LOPEZ GIL</cp:lastModifiedBy>
  <cp:revision>1</cp:revision>
  <dcterms:created xsi:type="dcterms:W3CDTF">2024-08-29T23:57:09Z</dcterms:created>
  <dcterms:modified xsi:type="dcterms:W3CDTF">2024-08-29T23:57:58Z</dcterms:modified>
</cp:coreProperties>
</file>