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6737" y="3314954"/>
            <a:ext cx="6423025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3475" y="5988304"/>
            <a:ext cx="5289550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7825" y="2459482"/>
            <a:ext cx="3287077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1597" y="2459482"/>
            <a:ext cx="3287077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825" y="427736"/>
            <a:ext cx="6800850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825" y="2459482"/>
            <a:ext cx="6800850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69210" y="9944862"/>
            <a:ext cx="2418080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7825" y="9944862"/>
            <a:ext cx="173799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0680" y="9944862"/>
            <a:ext cx="173799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309033"/>
            <a:ext cx="7556500" cy="1007533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2024-08-30T05:13:42Z</dcterms:created>
  <dcterms:modified xsi:type="dcterms:W3CDTF">2024-08-30T05:13:42Z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2024-08-30T00:00:00Z</vt:filetime>
  </property>
</Properties>
</file>