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E56064F9-9FC0-4DBB-A2F2-B7D9694D1996}" type="datetimeFigureOut">
              <a:rPr lang="es-MX" smtClean="0"/>
              <a:t>29/08/2024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2BD1DC17-AB0E-4BCF-ACA7-CF5EB4E8279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41647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064F9-9FC0-4DBB-A2F2-B7D9694D1996}" type="datetimeFigureOut">
              <a:rPr lang="es-MX" smtClean="0"/>
              <a:t>29/08/2024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1DC17-AB0E-4BCF-ACA7-CF5EB4E8279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24479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064F9-9FC0-4DBB-A2F2-B7D9694D1996}" type="datetimeFigureOut">
              <a:rPr lang="es-MX" smtClean="0"/>
              <a:t>29/08/2024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1DC17-AB0E-4BCF-ACA7-CF5EB4E8279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266615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064F9-9FC0-4DBB-A2F2-B7D9694D1996}" type="datetimeFigureOut">
              <a:rPr lang="es-MX" smtClean="0"/>
              <a:t>29/08/2024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1DC17-AB0E-4BCF-ACA7-CF5EB4E8279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768720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064F9-9FC0-4DBB-A2F2-B7D9694D1996}" type="datetimeFigureOut">
              <a:rPr lang="es-MX" smtClean="0"/>
              <a:t>29/08/2024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1DC17-AB0E-4BCF-ACA7-CF5EB4E8279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855186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064F9-9FC0-4DBB-A2F2-B7D9694D1996}" type="datetimeFigureOut">
              <a:rPr lang="es-MX" smtClean="0"/>
              <a:t>29/08/2024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1DC17-AB0E-4BCF-ACA7-CF5EB4E8279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989345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064F9-9FC0-4DBB-A2F2-B7D9694D1996}" type="datetimeFigureOut">
              <a:rPr lang="es-MX" smtClean="0"/>
              <a:t>29/08/2024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1DC17-AB0E-4BCF-ACA7-CF5EB4E8279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146333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E56064F9-9FC0-4DBB-A2F2-B7D9694D1996}" type="datetimeFigureOut">
              <a:rPr lang="es-MX" smtClean="0"/>
              <a:t>29/08/2024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1DC17-AB0E-4BCF-ACA7-CF5EB4E8279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457094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E56064F9-9FC0-4DBB-A2F2-B7D9694D1996}" type="datetimeFigureOut">
              <a:rPr lang="es-MX" smtClean="0"/>
              <a:t>29/08/2024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1DC17-AB0E-4BCF-ACA7-CF5EB4E8279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46685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064F9-9FC0-4DBB-A2F2-B7D9694D1996}" type="datetimeFigureOut">
              <a:rPr lang="es-MX" smtClean="0"/>
              <a:t>29/08/2024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1DC17-AB0E-4BCF-ACA7-CF5EB4E8279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25674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064F9-9FC0-4DBB-A2F2-B7D9694D1996}" type="datetimeFigureOut">
              <a:rPr lang="es-MX" smtClean="0"/>
              <a:t>29/08/2024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1DC17-AB0E-4BCF-ACA7-CF5EB4E8279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04234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064F9-9FC0-4DBB-A2F2-B7D9694D1996}" type="datetimeFigureOut">
              <a:rPr lang="es-MX" smtClean="0"/>
              <a:t>29/08/2024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1DC17-AB0E-4BCF-ACA7-CF5EB4E8279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32104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064F9-9FC0-4DBB-A2F2-B7D9694D1996}" type="datetimeFigureOut">
              <a:rPr lang="es-MX" smtClean="0"/>
              <a:t>29/08/2024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1DC17-AB0E-4BCF-ACA7-CF5EB4E8279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70013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064F9-9FC0-4DBB-A2F2-B7D9694D1996}" type="datetimeFigureOut">
              <a:rPr lang="es-MX" smtClean="0"/>
              <a:t>29/08/2024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1DC17-AB0E-4BCF-ACA7-CF5EB4E8279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72087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064F9-9FC0-4DBB-A2F2-B7D9694D1996}" type="datetimeFigureOut">
              <a:rPr lang="es-MX" smtClean="0"/>
              <a:t>29/08/2024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1DC17-AB0E-4BCF-ACA7-CF5EB4E8279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27736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064F9-9FC0-4DBB-A2F2-B7D9694D1996}" type="datetimeFigureOut">
              <a:rPr lang="es-MX" smtClean="0"/>
              <a:t>29/08/2024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1DC17-AB0E-4BCF-ACA7-CF5EB4E8279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31210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064F9-9FC0-4DBB-A2F2-B7D9694D1996}" type="datetimeFigureOut">
              <a:rPr lang="es-MX" smtClean="0"/>
              <a:t>29/08/2024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1DC17-AB0E-4BCF-ACA7-CF5EB4E8279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52511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E56064F9-9FC0-4DBB-A2F2-B7D9694D1996}" type="datetimeFigureOut">
              <a:rPr lang="es-MX" smtClean="0"/>
              <a:t>29/08/2024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s-MX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2BD1DC17-AB0E-4BCF-ACA7-CF5EB4E8279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50194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642705" y="2048217"/>
            <a:ext cx="8825658" cy="2677648"/>
          </a:xfrm>
        </p:spPr>
        <p:txBody>
          <a:bodyPr/>
          <a:lstStyle/>
          <a:p>
            <a:pPr algn="ctr"/>
            <a:r>
              <a:rPr lang="es-MX" sz="3600" dirty="0" smtClean="0">
                <a:latin typeface="Berlin Sans FB Demi" panose="020E0802020502020306" pitchFamily="34" charset="0"/>
              </a:rPr>
              <a:t/>
            </a:r>
            <a:br>
              <a:rPr lang="es-MX" sz="3600" dirty="0" smtClean="0">
                <a:latin typeface="Berlin Sans FB Demi" panose="020E0802020502020306" pitchFamily="34" charset="0"/>
              </a:rPr>
            </a:br>
            <a:r>
              <a:rPr lang="es-MX" sz="3600" dirty="0" smtClean="0">
                <a:latin typeface="Berlin Sans FB Demi" panose="020E0802020502020306" pitchFamily="34" charset="0"/>
              </a:rPr>
              <a:t>Escuela Normal de Educación Preescolar</a:t>
            </a:r>
            <a:br>
              <a:rPr lang="es-MX" sz="3600" dirty="0" smtClean="0">
                <a:latin typeface="Berlin Sans FB Demi" panose="020E0802020502020306" pitchFamily="34" charset="0"/>
              </a:rPr>
            </a:br>
            <a:r>
              <a:rPr lang="es-MX" sz="3600" dirty="0">
                <a:latin typeface="Berlin Sans FB Demi" panose="020E0802020502020306" pitchFamily="34" charset="0"/>
              </a:rPr>
              <a:t/>
            </a:r>
            <a:br>
              <a:rPr lang="es-MX" sz="3600" dirty="0">
                <a:latin typeface="Berlin Sans FB Demi" panose="020E0802020502020306" pitchFamily="34" charset="0"/>
              </a:rPr>
            </a:br>
            <a:r>
              <a:rPr lang="es-MX" sz="3600" dirty="0" smtClean="0">
                <a:latin typeface="Berlin Sans FB Demi" panose="020E0802020502020306" pitchFamily="34" charset="0"/>
              </a:rPr>
              <a:t>“AUTODESCRIPCIÓN”</a:t>
            </a:r>
            <a:br>
              <a:rPr lang="es-MX" sz="3600" dirty="0" smtClean="0">
                <a:latin typeface="Berlin Sans FB Demi" panose="020E0802020502020306" pitchFamily="34" charset="0"/>
              </a:rPr>
            </a:br>
            <a:r>
              <a:rPr lang="es-MX" sz="3600" dirty="0" smtClean="0">
                <a:latin typeface="Berlin Sans FB Demi" panose="020E0802020502020306" pitchFamily="34" charset="0"/>
              </a:rPr>
              <a:t/>
            </a:r>
            <a:br>
              <a:rPr lang="es-MX" sz="3600" dirty="0" smtClean="0">
                <a:latin typeface="Berlin Sans FB Demi" panose="020E0802020502020306" pitchFamily="34" charset="0"/>
              </a:rPr>
            </a:br>
            <a:r>
              <a:rPr lang="es-MX" sz="3600" dirty="0" smtClean="0">
                <a:latin typeface="Berlin Sans FB Demi" panose="020E0802020502020306" pitchFamily="34" charset="0"/>
              </a:rPr>
              <a:t/>
            </a:r>
            <a:br>
              <a:rPr lang="es-MX" sz="3600" dirty="0" smtClean="0">
                <a:latin typeface="Berlin Sans FB Demi" panose="020E0802020502020306" pitchFamily="34" charset="0"/>
              </a:rPr>
            </a:br>
            <a:endParaRPr lang="es-MX" sz="3600" dirty="0">
              <a:latin typeface="Berlin Sans FB Demi" panose="020E0802020502020306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65558" y="3863663"/>
            <a:ext cx="8825658" cy="1833484"/>
          </a:xfrm>
        </p:spPr>
        <p:txBody>
          <a:bodyPr>
            <a:normAutofit fontScale="70000" lnSpcReduction="20000"/>
          </a:bodyPr>
          <a:lstStyle/>
          <a:p>
            <a:r>
              <a:rPr lang="es-MX" sz="2900" dirty="0" smtClean="0">
                <a:latin typeface="Berlin Sans FB Demi" panose="020E0802020502020306" pitchFamily="34" charset="0"/>
              </a:rPr>
              <a:t>Docente: Graciano Montoya Hoyos.</a:t>
            </a:r>
          </a:p>
          <a:p>
            <a:r>
              <a:rPr lang="es-MX" sz="2900" dirty="0" smtClean="0">
                <a:latin typeface="Berlin Sans FB Demi" panose="020E0802020502020306" pitchFamily="34" charset="0"/>
              </a:rPr>
              <a:t>Carrera: Lic. Educación Preescolar</a:t>
            </a:r>
          </a:p>
          <a:p>
            <a:r>
              <a:rPr lang="es-MX" sz="2900" dirty="0" smtClean="0">
                <a:latin typeface="Berlin Sans FB Demi" panose="020E0802020502020306" pitchFamily="34" charset="0"/>
              </a:rPr>
              <a:t>Modulo: El </a:t>
            </a:r>
            <a:r>
              <a:rPr lang="es-MX" sz="2900" dirty="0">
                <a:latin typeface="Berlin Sans FB Demi" panose="020E0802020502020306" pitchFamily="34" charset="0"/>
              </a:rPr>
              <a:t>sujeto y su formación profesional</a:t>
            </a:r>
            <a:r>
              <a:rPr lang="es-MX" sz="2900" dirty="0" smtClean="0"/>
              <a:t>.</a:t>
            </a:r>
          </a:p>
          <a:p>
            <a:r>
              <a:rPr lang="es-MX" sz="2900" dirty="0">
                <a:latin typeface="Berlin Sans FB Demi" panose="020E0802020502020306" pitchFamily="34" charset="0"/>
              </a:rPr>
              <a:t>Nombre: Norma paulina Tavitas </a:t>
            </a:r>
            <a:r>
              <a:rPr lang="es-MX" sz="2900" dirty="0" smtClean="0">
                <a:latin typeface="Berlin Sans FB Demi" panose="020E0802020502020306" pitchFamily="34" charset="0"/>
              </a:rPr>
              <a:t>Cordova.</a:t>
            </a:r>
          </a:p>
          <a:p>
            <a:r>
              <a:rPr lang="es-MX" sz="2900" dirty="0" smtClean="0">
                <a:latin typeface="Berlin Sans FB Demi" panose="020E0802020502020306" pitchFamily="34" charset="0"/>
              </a:rPr>
              <a:t>NUMERO DE LISTA:  #25</a:t>
            </a:r>
            <a:endParaRPr lang="es-MX" sz="2900" dirty="0">
              <a:latin typeface="Berlin Sans FB Demi" panose="020E0802020502020306" pitchFamily="34" charset="0"/>
            </a:endParaRPr>
          </a:p>
          <a:p>
            <a:endParaRPr lang="es-MX" dirty="0"/>
          </a:p>
        </p:txBody>
      </p:sp>
      <p:sp>
        <p:nvSpPr>
          <p:cNvPr id="4" name="Subtítulo 2"/>
          <p:cNvSpPr txBox="1">
            <a:spLocks/>
          </p:cNvSpPr>
          <p:nvPr/>
        </p:nvSpPr>
        <p:spPr bwMode="gray">
          <a:xfrm>
            <a:off x="8515716" y="5697146"/>
            <a:ext cx="2929794" cy="52495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0" i="0" kern="1200" cap="all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2200" dirty="0" smtClean="0">
                <a:latin typeface="Berlin Sans FB Demi" panose="020E0802020502020306" pitchFamily="34" charset="0"/>
              </a:rPr>
              <a:t>29 de agosto 2024</a:t>
            </a:r>
            <a:endParaRPr lang="es-MX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6" t="15024" r="24255" b="22066"/>
          <a:stretch/>
        </p:blipFill>
        <p:spPr>
          <a:xfrm>
            <a:off x="9277507" y="3464417"/>
            <a:ext cx="1546672" cy="1523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2056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rcador de contenido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4405" y="1187536"/>
            <a:ext cx="6111022" cy="5049595"/>
          </a:xfrm>
          <a:prstGeom prst="rect">
            <a:avLst/>
          </a:prstGeom>
        </p:spPr>
      </p:pic>
      <p:pic>
        <p:nvPicPr>
          <p:cNvPr id="3" name="Marcador de contenido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7" r="9595"/>
          <a:stretch/>
        </p:blipFill>
        <p:spPr>
          <a:xfrm>
            <a:off x="6181858" y="1300761"/>
            <a:ext cx="5254582" cy="5467085"/>
          </a:xfrm>
          <a:prstGeom prst="rect">
            <a:avLst/>
          </a:prstGeom>
        </p:spPr>
      </p:pic>
      <p:sp>
        <p:nvSpPr>
          <p:cNvPr id="4" name="Corazón 3"/>
          <p:cNvSpPr/>
          <p:nvPr/>
        </p:nvSpPr>
        <p:spPr>
          <a:xfrm>
            <a:off x="575117" y="373487"/>
            <a:ext cx="210494" cy="180305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Corazón 4"/>
          <p:cNvSpPr/>
          <p:nvPr/>
        </p:nvSpPr>
        <p:spPr>
          <a:xfrm>
            <a:off x="11783091" y="6295623"/>
            <a:ext cx="210494" cy="180305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Corazón 5"/>
          <p:cNvSpPr/>
          <p:nvPr/>
        </p:nvSpPr>
        <p:spPr>
          <a:xfrm>
            <a:off x="9691213" y="386366"/>
            <a:ext cx="210494" cy="180305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Corazón 6"/>
          <p:cNvSpPr/>
          <p:nvPr/>
        </p:nvSpPr>
        <p:spPr>
          <a:xfrm>
            <a:off x="123219" y="6463050"/>
            <a:ext cx="210494" cy="180305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Corazón 7"/>
          <p:cNvSpPr/>
          <p:nvPr/>
        </p:nvSpPr>
        <p:spPr>
          <a:xfrm>
            <a:off x="5866117" y="6115318"/>
            <a:ext cx="210494" cy="180305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Corazón 8"/>
          <p:cNvSpPr/>
          <p:nvPr/>
        </p:nvSpPr>
        <p:spPr>
          <a:xfrm>
            <a:off x="6181858" y="631061"/>
            <a:ext cx="210494" cy="180305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Corazón 9"/>
          <p:cNvSpPr/>
          <p:nvPr/>
        </p:nvSpPr>
        <p:spPr>
          <a:xfrm>
            <a:off x="11783091" y="2584360"/>
            <a:ext cx="210494" cy="180305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8153025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la de reuniones Ion">
  <a:themeElements>
    <a:clrScheme name="Sala de reuniones Ion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Sala de reuniones 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ala de reuniones 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17</TotalTime>
  <Words>38</Words>
  <Application>Microsoft Office PowerPoint</Application>
  <PresentationFormat>Panorámica</PresentationFormat>
  <Paragraphs>7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7" baseType="lpstr">
      <vt:lpstr>Arial</vt:lpstr>
      <vt:lpstr>Berlin Sans FB Demi</vt:lpstr>
      <vt:lpstr>Century Gothic</vt:lpstr>
      <vt:lpstr>Wingdings 3</vt:lpstr>
      <vt:lpstr>Sala de reuniones Ion</vt:lpstr>
      <vt:lpstr> Escuela Normal de Educación Preescolar  “AUTODESCRIPCIÓN”   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Escuela Normal de Educación Preescolar  “AUTODESCRIPCIÓN”</dc:title>
  <dc:creator>user</dc:creator>
  <cp:lastModifiedBy>user</cp:lastModifiedBy>
  <cp:revision>3</cp:revision>
  <dcterms:created xsi:type="dcterms:W3CDTF">2024-08-29T22:40:46Z</dcterms:created>
  <dcterms:modified xsi:type="dcterms:W3CDTF">2024-08-29T22:58:07Z</dcterms:modified>
</cp:coreProperties>
</file>