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C3DC44E-351F-42D5-9454-7C4D50B6D4A4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8EA1A0-D272-465D-8756-1BF315CFBD29}" type="slidenum">
              <a:rPr lang="es-MX" smtClean="0"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C44E-351F-42D5-9454-7C4D50B6D4A4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A1A0-D272-465D-8756-1BF315CFBD2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C44E-351F-42D5-9454-7C4D50B6D4A4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A1A0-D272-465D-8756-1BF315CFBD2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C44E-351F-42D5-9454-7C4D50B6D4A4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A1A0-D272-465D-8756-1BF315CFBD2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C44E-351F-42D5-9454-7C4D50B6D4A4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A1A0-D272-465D-8756-1BF315CFBD2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C44E-351F-42D5-9454-7C4D50B6D4A4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A1A0-D272-465D-8756-1BF315CFBD29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C44E-351F-42D5-9454-7C4D50B6D4A4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A1A0-D272-465D-8756-1BF315CFBD2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C44E-351F-42D5-9454-7C4D50B6D4A4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A1A0-D272-465D-8756-1BF315CFBD2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C44E-351F-42D5-9454-7C4D50B6D4A4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A1A0-D272-465D-8756-1BF315CFBD2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C44E-351F-42D5-9454-7C4D50B6D4A4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A1A0-D272-465D-8756-1BF315CFBD29}" type="slidenum">
              <a:rPr lang="es-MX" smtClean="0"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DC44E-351F-42D5-9454-7C4D50B6D4A4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A1A0-D272-465D-8756-1BF315CFBD29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C3DC44E-351F-42D5-9454-7C4D50B6D4A4}" type="datetimeFigureOut">
              <a:rPr lang="es-MX" smtClean="0"/>
              <a:t>05/09/2024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48EA1A0-D272-465D-8756-1BF315CFBD29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51520" y="260648"/>
            <a:ext cx="86409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0" dirty="0" smtClean="0">
                <a:solidFill>
                  <a:schemeClr val="tx1">
                    <a:lumMod val="85000"/>
                  </a:schemeClr>
                </a:solidFill>
                <a:latin typeface="AR DARLING" pitchFamily="2" charset="0"/>
              </a:rPr>
              <a:t>HARDWARE  Y  SOFTWARE </a:t>
            </a:r>
            <a:endParaRPr lang="es-MX" sz="5000" dirty="0">
              <a:solidFill>
                <a:schemeClr val="tx1">
                  <a:lumMod val="85000"/>
                </a:schemeClr>
              </a:solidFill>
              <a:latin typeface="AR DARLING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" y="1871271"/>
            <a:ext cx="4283968" cy="228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788024" y="2708920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latin typeface="AR DESTINE" pitchFamily="2" charset="0"/>
              </a:rPr>
              <a:t>EVELYN ABIGAIL RODRIGUEZ MENDEZ </a:t>
            </a:r>
          </a:p>
          <a:p>
            <a:endParaRPr lang="es-MX" dirty="0">
              <a:latin typeface="AR DESTINE" pitchFamily="2" charset="0"/>
            </a:endParaRPr>
          </a:p>
          <a:p>
            <a:r>
              <a:rPr lang="es-MX" dirty="0" smtClean="0">
                <a:latin typeface="AR DESTINE" pitchFamily="2" charset="0"/>
              </a:rPr>
              <a:t>MAESTRO : ALBINO BENJAMIN RAMIREZ AGUILAR </a:t>
            </a:r>
          </a:p>
          <a:p>
            <a:endParaRPr lang="es-MX" dirty="0">
              <a:latin typeface="AR DESTINE" pitchFamily="2" charset="0"/>
            </a:endParaRPr>
          </a:p>
          <a:p>
            <a:r>
              <a:rPr lang="es-MX" dirty="0" smtClean="0">
                <a:latin typeface="AR DESTINE" pitchFamily="2" charset="0"/>
              </a:rPr>
              <a:t>EVALUACION PARCIAL 1</a:t>
            </a:r>
            <a:endParaRPr lang="es-MX" dirty="0">
              <a:latin typeface="AR DEST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06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57104" y="-975726"/>
            <a:ext cx="712879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6000" dirty="0" smtClean="0">
              <a:latin typeface="Britannic Bold" pitchFamily="34" charset="0"/>
            </a:endParaRPr>
          </a:p>
          <a:p>
            <a:pPr algn="r"/>
            <a:endParaRPr lang="es-MX" sz="6000" dirty="0">
              <a:latin typeface="Britannic Bold" pitchFamily="34" charset="0"/>
            </a:endParaRPr>
          </a:p>
          <a:p>
            <a:pPr algn="r"/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El </a:t>
            </a:r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software es un conjunto de programas, reglas, procedimientos, datos y documentación que permiten que un dispositivo funcione. Se trata de un componente intangible que se encuentra en dispositivos como computadoras, tabletas y teléfonos móviles</a:t>
            </a:r>
            <a:r>
              <a:rPr lang="es-MX" sz="2800" dirty="0"/>
              <a:t>.</a:t>
            </a:r>
            <a:endParaRPr lang="es-MX" sz="2800" dirty="0">
              <a:latin typeface="Britannic 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352800" cy="2437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31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ftware (Qué es, Concepto, Definición y Tipos) - Enciclopedia Significad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05064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518725"/>
            <a:ext cx="59046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El software es lo opuesto al hardware, que se refiere a los componentes físicos de los dispositivos. Sin embargo, ambos se complementan y trabajan en conjunto. El software proporciona las operaciones, mientras que el hardware es el canal físico que permite que estas funciones se realicen.</a:t>
            </a:r>
          </a:p>
        </p:txBody>
      </p:sp>
    </p:spTree>
    <p:extLst>
      <p:ext uri="{BB962C8B-B14F-4D97-AF65-F5344CB8AC3E}">
        <p14:creationId xmlns:p14="http://schemas.microsoft.com/office/powerpoint/2010/main" val="170279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83768" y="548680"/>
            <a:ext cx="61206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El hardware (pronunciado [</a:t>
            </a:r>
            <a:r>
              <a:rPr lang="es-MX" sz="2800" dirty="0" err="1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xard.wer</a:t>
            </a:r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]), equipo o soporte físico​ en informática se refiere a las partes físicas, tangibles, de un sistema informático, sus componentes eléctricos, electrónicos y electromecánicos.​ Los cables, así como los muebles o cajas, los periféricos de todo tipo, y cualquier otro elemento físico ...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5054"/>
            <a:ext cx="3528392" cy="379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7674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332656"/>
            <a:ext cx="6480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accent1">
                    <a:lumMod val="50000"/>
                  </a:schemeClr>
                </a:solidFill>
                <a:latin typeface="Britannic Bold" pitchFamily="34" charset="0"/>
              </a:rPr>
              <a:t>Hardware son todos aquellos componentes físicos de una computadora, todo lo visible y tangible. El Hardware realiza las 4 actividades fundamentales: entrada, procesamiento, salida y almacenamiento. Periféricos de entrada de datos: Son los que permiten al usuario que ingrese información desde el exterior.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76083"/>
            <a:ext cx="4110775" cy="231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44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</TotalTime>
  <Words>81</Words>
  <Application>Microsoft Office PowerPoint</Application>
  <PresentationFormat>Presentación en pantalla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Austin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PAVILION</dc:creator>
  <cp:lastModifiedBy>PAVILION</cp:lastModifiedBy>
  <cp:revision>4</cp:revision>
  <dcterms:created xsi:type="dcterms:W3CDTF">2024-09-06T02:45:36Z</dcterms:created>
  <dcterms:modified xsi:type="dcterms:W3CDTF">2024-09-06T03:31:11Z</dcterms:modified>
</cp:coreProperties>
</file>