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7A7B-5865-4D79-9F20-AC8728D2DDA7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0A66-472E-485F-A030-066F1D424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258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7A7B-5865-4D79-9F20-AC8728D2DDA7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0A66-472E-485F-A030-066F1D424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69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7A7B-5865-4D79-9F20-AC8728D2DDA7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0A66-472E-485F-A030-066F1D424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4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7A7B-5865-4D79-9F20-AC8728D2DDA7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0A66-472E-485F-A030-066F1D424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20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7A7B-5865-4D79-9F20-AC8728D2DDA7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0A66-472E-485F-A030-066F1D424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427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7A7B-5865-4D79-9F20-AC8728D2DDA7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0A66-472E-485F-A030-066F1D424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11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7A7B-5865-4D79-9F20-AC8728D2DDA7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0A66-472E-485F-A030-066F1D424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447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7A7B-5865-4D79-9F20-AC8728D2DDA7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0A66-472E-485F-A030-066F1D424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286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7A7B-5865-4D79-9F20-AC8728D2DDA7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0A66-472E-485F-A030-066F1D424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533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7A7B-5865-4D79-9F20-AC8728D2DDA7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0A66-472E-485F-A030-066F1D424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60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7A7B-5865-4D79-9F20-AC8728D2DDA7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0A66-472E-485F-A030-066F1D424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405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F7A7B-5865-4D79-9F20-AC8728D2DDA7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70A66-472E-485F-A030-066F1D424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854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296707"/>
            <a:ext cx="12192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GOBIERNO DEL ESTADO DE COAHUILA DE ZARAGOZA</a:t>
            </a:r>
          </a:p>
          <a:p>
            <a:endParaRPr lang="es-MX" b="1" dirty="0"/>
          </a:p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SECRETARÍA DE EDUCACIÓN </a:t>
            </a:r>
          </a:p>
          <a:p>
            <a:pPr algn="ctr"/>
            <a:r>
              <a:rPr lang="es-MX" dirty="0" smtClean="0"/>
              <a:t>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3750404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CULTURAS DIGITALES PARA LA DOCENCIA HÍBRIDA</a:t>
            </a:r>
          </a:p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HARDWARE Y SOFTWARE</a:t>
            </a:r>
          </a:p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PRESENTADO POR: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ALEJANDRA PICON MARTINEZ </a:t>
            </a:r>
          </a:p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MAESTRO: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ALBINO BENJAMÍN RAMÍREZ AGUILAR </a:t>
            </a:r>
          </a:p>
          <a:p>
            <a:pPr algn="ctr"/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SALTILLO, COAHUILA DE ZARAGOZA                                             SEPTIEMBRE 2024</a:t>
            </a:r>
          </a:p>
          <a:p>
            <a:endParaRPr lang="es-MX" dirty="0"/>
          </a:p>
        </p:txBody>
      </p:sp>
      <p:pic>
        <p:nvPicPr>
          <p:cNvPr id="3074" name="Picture 2" descr="http://187.141.233.82/sistema/Data/tareas/enep-00049/_Logos/escu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86" y="2023026"/>
            <a:ext cx="19050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134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195" y="956087"/>
            <a:ext cx="2114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 MICROSOFT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9889" y="5588980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948053" y="2126734"/>
            <a:ext cx="3140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GOOGLE CHROME  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678381" y="5358147"/>
            <a:ext cx="3351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ADOBE PHOTOSHOP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800751" y="4476808"/>
            <a:ext cx="1147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AVAST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311453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EL SOFTWARE DE APLICACIÓN </a:t>
            </a:r>
            <a:endParaRPr lang="es-MX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Microsoft Software Brand Logo Symbol With Name Design Vector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20" y="1510611"/>
            <a:ext cx="921883" cy="74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Google Chrome —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500" y="1021489"/>
            <a:ext cx="1111796" cy="11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Avast logo and symbol, meaning, history,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31" y="4884129"/>
            <a:ext cx="10572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Adobe Photoshop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087" y="3943750"/>
            <a:ext cx="1219736" cy="118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Microsoft Word Logo - Télécharger PNG et vecteu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66" y="4254765"/>
            <a:ext cx="1527465" cy="152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0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49514" y="111957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OpenGL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9000" y="3576682"/>
            <a:ext cx="268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5578929" y="750244"/>
            <a:ext cx="1843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Bootloader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479643" y="4416236"/>
            <a:ext cx="1857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9158514" y="1728298"/>
            <a:ext cx="16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iOS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0" y="270635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EL SOFTWARE DE SISTEMA </a:t>
            </a:r>
            <a:endParaRPr lang="es-MX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如何加入微软 Windows 预览体验计划获取最新版 Windows 10 - 哔哩哔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24" y="3946014"/>
            <a:ext cx="1314121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OpenGL Programming Guide: The Official Guide To Learning OpenG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54" y="613784"/>
            <a:ext cx="1209675" cy="73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What is a BootLoader and what is its use? - TrendyPo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29" y="1211909"/>
            <a:ext cx="1386995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OS explained: How each version of Apple's mobile OS evolved | ITNew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169" y="362182"/>
            <a:ext cx="20859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logotipo del sistema operativo Linux. signos principales del sistema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587" y="3767145"/>
            <a:ext cx="879927" cy="11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840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09712" y="1272502"/>
            <a:ext cx="9172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¿QUE ES EL HARDWARE?</a:t>
            </a:r>
          </a:p>
          <a:p>
            <a:pPr algn="ctr"/>
            <a:r>
              <a:rPr lang="es-ES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la parte física de un ordenador o sistema informático. Está formado por los componentes eléctricos, electrónicos, electromecánicos y mecánicos. Tales como circuitos de cables y luz, placas, memorias, discos duros, dispositivos periféricos y cualquier otro material en estado físico que sea necesario para hacer que el equipo funcione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66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61925"/>
            <a:ext cx="12192000" cy="1325563"/>
          </a:xfrm>
        </p:spPr>
        <p:txBody>
          <a:bodyPr/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HARDWARE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15542" y="4170454"/>
            <a:ext cx="735874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MX" altLang="es-MX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altLang="es-MX" sz="2400" b="1" dirty="0">
                <a:cs typeface="Arial" panose="020B0604020202020204" pitchFamily="34" charset="0"/>
              </a:rPr>
              <a:t>HARDWARE DE ENTRADA</a:t>
            </a:r>
            <a:r>
              <a:rPr lang="es-MX" altLang="es-MX" sz="2400" dirty="0">
                <a:cs typeface="Arial" panose="020B0604020202020204" pitchFamily="34" charset="0"/>
              </a:rPr>
              <a:t>: También llamados periféricos de salida, son dispositivos que reciben y muestran los datos procesados por la computadora al usuario. </a:t>
            </a:r>
            <a:endParaRPr kumimoji="0" lang="es-MX" alt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88685" y="1589088"/>
            <a:ext cx="67926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HARDWARE DE ENTRADA: </a:t>
            </a:r>
            <a:r>
              <a:rPr lang="es-MX" alt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También</a:t>
            </a:r>
            <a:r>
              <a:rPr lang="es-MX" alt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llamados periféricos de </a:t>
            </a:r>
            <a:r>
              <a:rPr lang="es-MX" alt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entrada</a:t>
            </a:r>
            <a:r>
              <a:rPr lang="es-MX" altLang="es-MX" sz="2400" dirty="0">
                <a:latin typeface="Arial" panose="020B0604020202020204" pitchFamily="34" charset="0"/>
                <a:cs typeface="Arial" panose="020B0604020202020204" pitchFamily="34" charset="0"/>
              </a:rPr>
              <a:t>, son dispositivos que permiten al usuario ingresar datos e instrucciones a la computadora para su procesamiento</a:t>
            </a:r>
            <a:r>
              <a:rPr lang="es-MX" alt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es-MX" alt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alt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43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48342" y="4788264"/>
            <a:ext cx="6386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TECLADOS:</a:t>
            </a:r>
          </a:p>
          <a:p>
            <a:pPr algn="ctr" fontAlgn="base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los dispositivos que todos los ordenadores de escritorio y portátiles tienen integrado, por lo que suelen ser los más necesarios y comunes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921829" y="1522549"/>
            <a:ext cx="62701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LÁPICES ÓPTICOS O TÁCTILES</a:t>
            </a:r>
          </a:p>
          <a:p>
            <a:pPr algn="ctr" fontAlgn="base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un dispositivo de entrada que sirve para señalar y seleccionar cosas en las pantallas táctiles de ordenadores, teléfonos inteligentes y tablets.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312149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>HARDWARE DE ENTRADA </a:t>
            </a:r>
            <a:endParaRPr lang="es-MX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TECLADO LOGITECH K650 SIGNATURE GRAPHITE INALAMBRICO B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228077"/>
            <a:ext cx="4213225" cy="252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àpiz Lápices Ópticos Para Pantallas Táctiles, Lápiz Ó | Cuotas sin interé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01" y="3343700"/>
            <a:ext cx="3362099" cy="33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409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2986" y="1504860"/>
            <a:ext cx="5338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ratones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mouses 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punteros: </a:t>
            </a:r>
          </a:p>
          <a:p>
            <a:pPr algn="ctr" fontAlgn="base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los segundos hardware de entrada más importantes, sobre todo para los ordenadores, ya que permiten ingresar y seleccionar información visual o gráfica.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45724" y="4753907"/>
            <a:ext cx="65066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PANTALLAS TÁCTILES:</a:t>
            </a:r>
          </a:p>
          <a:p>
            <a:pPr algn="ctr" fontAlgn="base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fue diseñada para evitar el uso de ratones o mouses, debido a que funciona a través de la presión que se ejerce sobre su superficie.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457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HARDWARE DE ENTRADA </a:t>
            </a:r>
            <a:endParaRPr lang="es-MX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Así funcionaba el ratón de ordenador | Naftic - Diseño web Córdo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1226641"/>
            <a:ext cx="3765304" cy="320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antallas táctiles, tipos, especificaciones y funcionamien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48" y="4091403"/>
            <a:ext cx="2721633" cy="238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653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86462"/>
            <a:ext cx="12192000" cy="1325563"/>
          </a:xfrm>
        </p:spPr>
        <p:txBody>
          <a:bodyPr/>
          <a:lstStyle/>
          <a:p>
            <a:pPr algn="ctr"/>
            <a:r>
              <a:rPr lang="es-MX" altLang="es-MX" dirty="0" smtClean="0"/>
              <a:t/>
            </a:r>
            <a:br>
              <a:rPr lang="es-MX" altLang="es-MX" dirty="0" smtClean="0"/>
            </a:br>
            <a:r>
              <a:rPr lang="es-MX" alt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HARDWARE DE SALIDA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2514" y="4417535"/>
            <a:ext cx="66330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IMPRESORA: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Estos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dispositivos de salida son uno de los más utilizados por las personas.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Las impresoras se encargan de transformar cualquier imagen o documento de texto que vemos en las pantallas a un formato físico.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010398" y="1477779"/>
            <a:ext cx="45865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CD/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DVD: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Estos dispositivos de salida sirven para almacenar datos y grabar archivos en diferentes formatos. </a:t>
            </a:r>
          </a:p>
        </p:txBody>
      </p:sp>
      <p:pic>
        <p:nvPicPr>
          <p:cNvPr id="7170" name="Picture 2" descr="6 Mejores impresoras multifunción del año - Los6mejores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85" y="4417535"/>
            <a:ext cx="3658829" cy="21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ownload Compact Cd Dvd Disk Png Image HQ PNG Image | FreePNG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00" y="1810778"/>
            <a:ext cx="3016214" cy="206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61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5686" y="4093402"/>
            <a:ext cx="649151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AUDÍFONOS: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audífonos o auriculares son dispositivos de salida muy utilizados.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Estos permiten escuchar música y otros tipos de audio. Asimismo, se pueden encontrar con conexión mediante cable o inalámbricos con tecnología Bluetooth.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6502400" y="1197540"/>
            <a:ext cx="54174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FAX: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Los faxes son similares a las impresoras. Sin embargo, estos funcionan mediante vía telefónica o desde otro fax. De esta forma, se encarga de imprimir una copia de otro documento.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20989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HARDWARE DE SALIDA </a:t>
            </a:r>
            <a:endParaRPr lang="es-MX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Audífonos On-Ear Inalámbricos BT (Gris) – Perfect Cho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98279" y="4093402"/>
            <a:ext cx="24257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opy Fax International and Domestic Fax Service Lowell 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61" y="1197540"/>
            <a:ext cx="3421114" cy="227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85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1803085"/>
            <a:ext cx="12192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¿QUE ES EL SOFTWARE?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software es un conjunto de programas, instrucciones y reglas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informáticas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que permiten ejecutar distintas tareas en una computadora. Se considera que el software es el equipamiento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lógico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 intangible de un ordenador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04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SOFTWARE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2900" y="1798096"/>
            <a:ext cx="673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SOFTWARE DE SISTEMAS: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un conjunto de programas que administran los recursos del sistema y proporcionan una plataforma para ejecutar el software de aplicación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000500" y="4375834"/>
            <a:ext cx="7988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SOFTWARE DE APLICACIÓN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es un tipo especifico de software que permite al sistema ejecutar tareas de diversas índoles, distintas de lo requerido para el mantenimiento del sistema y su información básica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83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474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TIPOS DE HARDWARE</vt:lpstr>
      <vt:lpstr>Presentación de PowerPoint</vt:lpstr>
      <vt:lpstr>Presentación de PowerPoint</vt:lpstr>
      <vt:lpstr> HARDWARE DE SALIDA </vt:lpstr>
      <vt:lpstr>Presentación de PowerPoint</vt:lpstr>
      <vt:lpstr>Presentación de PowerPoint</vt:lpstr>
      <vt:lpstr>TIPOS DE SOFTWARE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</dc:creator>
  <cp:lastModifiedBy>aleja</cp:lastModifiedBy>
  <cp:revision>11</cp:revision>
  <dcterms:created xsi:type="dcterms:W3CDTF">2024-09-05T21:54:53Z</dcterms:created>
  <dcterms:modified xsi:type="dcterms:W3CDTF">2024-09-05T23:35:41Z</dcterms:modified>
</cp:coreProperties>
</file>