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26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50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070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05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183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579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57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57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604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83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83438-444C-4618-A3CD-37DAFF1F0893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2148-E987-48BE-8864-A19A0DCD4E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86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7982" y="262490"/>
            <a:ext cx="9144000" cy="1655762"/>
          </a:xfrm>
        </p:spPr>
        <p:txBody>
          <a:bodyPr/>
          <a:lstStyle/>
          <a:p>
            <a:r>
              <a:rPr lang="es-MX" b="1" dirty="0"/>
              <a:t>GOBIERNO DEL ESTADO DE COAHUILA DE ZARAGOZA</a:t>
            </a:r>
            <a:endParaRPr lang="es-MX" dirty="0"/>
          </a:p>
          <a:p>
            <a:r>
              <a:rPr lang="es-MX" b="1" dirty="0"/>
              <a:t> SECRETARÍA DE EDUCACIÓN </a:t>
            </a:r>
            <a:endParaRPr lang="es-MX" dirty="0"/>
          </a:p>
          <a:p>
            <a:r>
              <a:rPr lang="es-MX" dirty="0"/>
              <a:t>ESCUELA NORMAL DE EDUCACIÓN PREESCOLAR</a:t>
            </a:r>
          </a:p>
        </p:txBody>
      </p:sp>
      <p:pic>
        <p:nvPicPr>
          <p:cNvPr id="4" name="image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27" y="1740217"/>
            <a:ext cx="1438910" cy="2158365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1417982" y="4031076"/>
            <a:ext cx="9144000" cy="891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b="1" dirty="0"/>
              <a:t>CULTURAS DIGITALES PARA LA DOCENCIA </a:t>
            </a:r>
            <a:r>
              <a:rPr lang="es-ES_tradnl" b="1" dirty="0" smtClean="0"/>
              <a:t>HÍBRIDAS</a:t>
            </a:r>
          </a:p>
          <a:p>
            <a:r>
              <a:rPr lang="es-ES_tradnl" dirty="0" smtClean="0"/>
              <a:t>SOFTWARE Y HARDWARE </a:t>
            </a:r>
          </a:p>
          <a:p>
            <a:endParaRPr lang="es-MX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417982" y="505460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 smtClean="0"/>
              <a:t>PRESENTADO POR:</a:t>
            </a:r>
            <a:endParaRPr lang="es-MX" dirty="0" smtClean="0"/>
          </a:p>
          <a:p>
            <a:r>
              <a:rPr lang="es-MX" dirty="0" smtClean="0"/>
              <a:t>ERIKA </a:t>
            </a:r>
            <a:r>
              <a:rPr lang="es-MX" dirty="0"/>
              <a:t>MARINA MURILLO </a:t>
            </a:r>
            <a:r>
              <a:rPr lang="es-MX" dirty="0" smtClean="0"/>
              <a:t>RAMÍREZ</a:t>
            </a:r>
            <a:endParaRPr lang="es-MX" dirty="0"/>
          </a:p>
          <a:p>
            <a:r>
              <a:rPr lang="es-MX" b="1" dirty="0"/>
              <a:t>MAESTRO:</a:t>
            </a:r>
            <a:endParaRPr lang="es-MX" dirty="0"/>
          </a:p>
          <a:p>
            <a:r>
              <a:rPr lang="es-MX" dirty="0"/>
              <a:t>ALBINO BENJAMÍN RAMÍREZ AGUILAR</a:t>
            </a:r>
          </a:p>
          <a:p>
            <a:endParaRPr lang="es-MX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464456" y="5874259"/>
            <a:ext cx="2931886" cy="836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 smtClean="0"/>
              <a:t>SALTILLO, </a:t>
            </a:r>
          </a:p>
          <a:p>
            <a:r>
              <a:rPr lang="es-MX" sz="1800" b="1" dirty="0" smtClean="0"/>
              <a:t>COAHUILA DE ZARAGOZA</a:t>
            </a:r>
            <a:endParaRPr lang="es-MX" sz="1800" dirty="0" smtClean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9470571" y="6101610"/>
            <a:ext cx="2182822" cy="381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 smtClean="0"/>
              <a:t>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285918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279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¿QUÉ ES EL SOFTWARE?</a:t>
            </a:r>
            <a:endParaRPr lang="es-MX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06196"/>
            <a:ext cx="5765800" cy="23109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dirty="0" smtClean="0">
                <a:latin typeface="Century Gothic" panose="020B0502020202020204" pitchFamily="34" charset="0"/>
              </a:rPr>
              <a:t>Es </a:t>
            </a:r>
            <a:r>
              <a:rPr lang="es-MX" dirty="0">
                <a:latin typeface="Century Gothic" panose="020B0502020202020204" pitchFamily="34" charset="0"/>
              </a:rPr>
              <a:t>un conjunto de programas, instrucciones y reglas que permiten ejecutar tareas en una computadora u otro dispositivo electrónico. Es un componente intangible que se complementa con el hardware, que son los componentes físicos de los dispositivos.</a:t>
            </a:r>
          </a:p>
        </p:txBody>
      </p:sp>
      <p:pic>
        <p:nvPicPr>
          <p:cNvPr id="1030" name="Picture 6" descr="EL SOFTWARE - BLOG DE DAR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01" y="2406196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0436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506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CARACTERISTICAS </a:t>
            </a:r>
            <a:endParaRPr lang="es-MX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0" y="2035245"/>
            <a:ext cx="5589104" cy="4511329"/>
          </a:xfrm>
        </p:spPr>
        <p:txBody>
          <a:bodyPr>
            <a:normAutofit lnSpcReduction="10000"/>
          </a:bodyPr>
          <a:lstStyle/>
          <a:p>
            <a:pPr algn="r"/>
            <a:r>
              <a:rPr lang="es-MX" dirty="0">
                <a:latin typeface="Century Gothic" panose="020B0502020202020204" pitchFamily="34" charset="0"/>
              </a:rPr>
              <a:t>Intangible: Está compuesto por una serie de elementos inmateriales, utilizables desde una máquina.</a:t>
            </a:r>
          </a:p>
          <a:p>
            <a:pPr algn="r"/>
            <a:r>
              <a:rPr lang="es-MX" dirty="0">
                <a:latin typeface="Century Gothic" panose="020B0502020202020204" pitchFamily="34" charset="0"/>
              </a:rPr>
              <a:t>Seguro: Es capaz de resistir ataques maliciosos.</a:t>
            </a:r>
          </a:p>
          <a:p>
            <a:pPr algn="r"/>
            <a:r>
              <a:rPr lang="es-MX" dirty="0">
                <a:latin typeface="Century Gothic" panose="020B0502020202020204" pitchFamily="34" charset="0"/>
              </a:rPr>
              <a:t>Funcional: Cumple con las funciones diseñadas.</a:t>
            </a:r>
          </a:p>
          <a:p>
            <a:pPr algn="r"/>
            <a:r>
              <a:rPr lang="es-MX" dirty="0">
                <a:latin typeface="Century Gothic" panose="020B0502020202020204" pitchFamily="34" charset="0"/>
              </a:rPr>
              <a:t>Eficiente: Hace un uso adecuado de los recursos.</a:t>
            </a:r>
          </a:p>
          <a:p>
            <a:pPr algn="r"/>
            <a:r>
              <a:rPr lang="es-MX" dirty="0">
                <a:latin typeface="Century Gothic" panose="020B0502020202020204" pitchFamily="34" charset="0"/>
              </a:rPr>
              <a:t>Usable: Es fácil de utilizar.</a:t>
            </a:r>
          </a:p>
        </p:txBody>
      </p:sp>
      <p:pic>
        <p:nvPicPr>
          <p:cNvPr id="2050" name="Picture 2" descr="software : CARACTERÍSTICAS E IMPORTANCIA DE SOFTW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817" y="2035245"/>
            <a:ext cx="4137673" cy="396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473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1214" y="757010"/>
            <a:ext cx="9089571" cy="1325563"/>
          </a:xfrm>
        </p:spPr>
        <p:txBody>
          <a:bodyPr>
            <a:normAutofit/>
          </a:bodyPr>
          <a:lstStyle/>
          <a:p>
            <a:r>
              <a:rPr lang="es-MX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EJEMPLOS DE SOFTWARE </a:t>
            </a:r>
            <a:endParaRPr 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2206170"/>
            <a:ext cx="2950029" cy="3941763"/>
          </a:xfrm>
        </p:spPr>
        <p:txBody>
          <a:bodyPr>
            <a:noAutofit/>
          </a:bodyPr>
          <a:lstStyle/>
          <a:p>
            <a:r>
              <a:rPr lang="es-MX" sz="3600" dirty="0" smtClean="0">
                <a:latin typeface="Century Gothic" panose="020B0502020202020204" pitchFamily="34" charset="0"/>
              </a:rPr>
              <a:t>PowerPoint</a:t>
            </a:r>
          </a:p>
          <a:p>
            <a:r>
              <a:rPr lang="es-MX" sz="3600" dirty="0" smtClean="0">
                <a:latin typeface="Century Gothic" panose="020B0502020202020204" pitchFamily="34" charset="0"/>
              </a:rPr>
              <a:t>Windows</a:t>
            </a:r>
          </a:p>
          <a:p>
            <a:r>
              <a:rPr lang="es-MX" sz="3600" dirty="0" smtClean="0">
                <a:latin typeface="Century Gothic" panose="020B0502020202020204" pitchFamily="34" charset="0"/>
              </a:rPr>
              <a:t>Skype</a:t>
            </a:r>
          </a:p>
          <a:p>
            <a:r>
              <a:rPr lang="es-MX" sz="3600" dirty="0" smtClean="0">
                <a:latin typeface="Century Gothic" panose="020B0502020202020204" pitchFamily="34" charset="0"/>
              </a:rPr>
              <a:t>Mac</a:t>
            </a:r>
          </a:p>
          <a:p>
            <a:r>
              <a:rPr lang="es-MX" sz="3600" dirty="0" smtClean="0">
                <a:latin typeface="Century Gothic" panose="020B0502020202020204" pitchFamily="34" charset="0"/>
              </a:rPr>
              <a:t>Linux</a:t>
            </a:r>
          </a:p>
          <a:p>
            <a:r>
              <a:rPr lang="es-MX" sz="3600" dirty="0" smtClean="0">
                <a:latin typeface="Century Gothic" panose="020B0502020202020204" pitchFamily="34" charset="0"/>
              </a:rPr>
              <a:t>Webos</a:t>
            </a:r>
            <a:endParaRPr lang="es-MX" sz="3600" dirty="0">
              <a:latin typeface="Century Gothic" panose="020B0502020202020204" pitchFamily="34" charset="0"/>
            </a:endParaRPr>
          </a:p>
        </p:txBody>
      </p:sp>
      <p:pic>
        <p:nvPicPr>
          <p:cNvPr id="3074" name="Picture 2" descr="Software :: Mantenimiento de Equipo de Compu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546" y="2337933"/>
            <a:ext cx="666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9967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6343" y="609602"/>
            <a:ext cx="10515600" cy="84885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¿QUÉ ES EL HARDWARE?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6343" y="2130425"/>
            <a:ext cx="451394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E</a:t>
            </a:r>
            <a:r>
              <a:rPr lang="es-MX" dirty="0" smtClean="0">
                <a:latin typeface="Century Gothic" panose="020B0502020202020204" pitchFamily="34" charset="0"/>
              </a:rPr>
              <a:t>s </a:t>
            </a:r>
            <a:r>
              <a:rPr lang="es-MX" dirty="0">
                <a:latin typeface="Century Gothic" panose="020B0502020202020204" pitchFamily="34" charset="0"/>
              </a:rPr>
              <a:t>el conjunto de componentes físicos que forman parte de un dispositivo tecnológico, como un ordenador o un smartphone. Se trata de todas las partes tangibles que se pueden ver y tocar, como el teclado, la pantalla, el ratón, el disco duro o la placa base.</a:t>
            </a:r>
          </a:p>
        </p:txBody>
      </p:sp>
      <p:pic>
        <p:nvPicPr>
          <p:cNvPr id="4098" name="Picture 2" descr="Hardware | Wiki Lastics | Fa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832" y="2304596"/>
            <a:ext cx="47625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8183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55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CARACTERISTICAS</a:t>
            </a:r>
            <a:endParaRPr lang="es-MX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4174"/>
            <a:ext cx="5040086" cy="4158569"/>
          </a:xfrm>
        </p:spPr>
        <p:txBody>
          <a:bodyPr>
            <a:noAutofit/>
          </a:bodyPr>
          <a:lstStyle/>
          <a:p>
            <a:r>
              <a:rPr lang="es-MX" sz="2400" dirty="0">
                <a:latin typeface="Century Gothic" panose="020B0502020202020204" pitchFamily="34" charset="0"/>
              </a:rPr>
              <a:t>Conforma todo aquello es palpable.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Se asocia con el software para hacer factible el funcionamiento de un aparato electrónico.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Permite la entrada y salida de datos.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Abarca los medios de almacenamientos permanentes y temporales.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929" y="2184174"/>
            <a:ext cx="4323443" cy="432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96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134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EJEMPLOS DE HARDWARE</a:t>
            </a:r>
            <a:endParaRPr 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51000" y="2206172"/>
            <a:ext cx="2950029" cy="3970791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Century Gothic" panose="020B0502020202020204" pitchFamily="34" charset="0"/>
              </a:rPr>
              <a:t>Teclado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Pantalla</a:t>
            </a:r>
          </a:p>
          <a:p>
            <a:r>
              <a:rPr lang="pt-BR" sz="3200" dirty="0">
                <a:latin typeface="Century Gothic" panose="020B0502020202020204" pitchFamily="34" charset="0"/>
              </a:rPr>
              <a:t>M</a:t>
            </a:r>
            <a:r>
              <a:rPr lang="pt-BR" sz="3200" dirty="0" smtClean="0">
                <a:latin typeface="Century Gothic" panose="020B0502020202020204" pitchFamily="34" charset="0"/>
              </a:rPr>
              <a:t>emoria RAM</a:t>
            </a:r>
          </a:p>
          <a:p>
            <a:r>
              <a:rPr lang="pt-BR" sz="3200" dirty="0">
                <a:latin typeface="Century Gothic" panose="020B0502020202020204" pitchFamily="34" charset="0"/>
              </a:rPr>
              <a:t>D</a:t>
            </a:r>
            <a:r>
              <a:rPr lang="pt-BR" sz="3200" dirty="0" smtClean="0">
                <a:latin typeface="Century Gothic" panose="020B0502020202020204" pitchFamily="34" charset="0"/>
              </a:rPr>
              <a:t>isco rígido</a:t>
            </a:r>
          </a:p>
          <a:p>
            <a:r>
              <a:rPr lang="pt-BR" sz="3200" dirty="0">
                <a:latin typeface="Century Gothic" panose="020B0502020202020204" pitchFamily="34" charset="0"/>
              </a:rPr>
              <a:t>M</a:t>
            </a:r>
            <a:r>
              <a:rPr lang="pt-BR" sz="3200" dirty="0" smtClean="0">
                <a:latin typeface="Century Gothic" panose="020B0502020202020204" pitchFamily="34" charset="0"/>
              </a:rPr>
              <a:t>ouse.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Audifonos </a:t>
            </a:r>
          </a:p>
        </p:txBody>
      </p:sp>
      <p:pic>
        <p:nvPicPr>
          <p:cNvPr id="6148" name="Picture 4" descr="Hardware: parte física y dispositivos electrónicos | Biblioteca de  Investigaci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889" y="2039030"/>
            <a:ext cx="4638675" cy="38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040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166</Words>
  <Application>Microsoft Office PowerPoint</Application>
  <PresentationFormat>Panorámica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¿QUÉ ES EL SOFTWARE?</vt:lpstr>
      <vt:lpstr>CARACTERISTICAS </vt:lpstr>
      <vt:lpstr>EJEMPLOS DE SOFTWARE </vt:lpstr>
      <vt:lpstr> ¿QUÉ ES EL HARDWARE?</vt:lpstr>
      <vt:lpstr>CARACTERISTICAS</vt:lpstr>
      <vt:lpstr>EJEMPLOS DE HARDWARE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marina Murillo Ramírez</dc:creator>
  <cp:lastModifiedBy>Erika marina Murillo Ramírez</cp:lastModifiedBy>
  <cp:revision>5</cp:revision>
  <dcterms:created xsi:type="dcterms:W3CDTF">2024-09-06T03:49:39Z</dcterms:created>
  <dcterms:modified xsi:type="dcterms:W3CDTF">2024-09-06T04:24:04Z</dcterms:modified>
</cp:coreProperties>
</file>