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3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80C790-7743-32FF-5160-4FD736C717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5B51D4D-09CA-8A67-0B33-1BA2D39B42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9D7F13-7F2E-589A-2DB8-4A886382D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7FB1-5384-475E-A568-768EB4958650}" type="datetimeFigureOut">
              <a:rPr lang="es-MX" smtClean="0"/>
              <a:t>04/09/2024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F09759-4B68-003E-6BFE-105CED674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A858D4-D333-889D-06C7-21820D04E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F77B7-0F88-4496-9072-B39128CA69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322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74E806-2136-8771-8D5F-124F69F2B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8EDF43F-C0BB-09B4-718C-561CA5ED8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DF0AD8-D81F-9BF0-6908-9C4B5779A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7FB1-5384-475E-A568-768EB4958650}" type="datetimeFigureOut">
              <a:rPr lang="es-MX" smtClean="0"/>
              <a:t>04/09/2024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485D28-E6DE-DE63-54F4-8B4460C9C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5366EC-F858-E56A-219F-BFD626871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F77B7-0F88-4496-9072-B39128CA69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6673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BDB60A7-4BF1-8D54-43FB-6F92555F26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864D43-74BF-83E8-D7CE-30CC4D1BA6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167F08-4792-FD18-B97C-458F6AE77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7FB1-5384-475E-A568-768EB4958650}" type="datetimeFigureOut">
              <a:rPr lang="es-MX" smtClean="0"/>
              <a:t>04/09/2024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B1D0FF-A502-66E0-D4A3-570817AF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A3AD89-7A41-F53F-220D-53DE680C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F77B7-0F88-4496-9072-B39128CA69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1969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C3F5C9-445F-BCEC-9A84-B114E3C21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B3F16A-614A-FE50-B2B4-A7D143F3E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383050-6D12-E0D7-721E-5A71C2DD6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7FB1-5384-475E-A568-768EB4958650}" type="datetimeFigureOut">
              <a:rPr lang="es-MX" smtClean="0"/>
              <a:t>04/09/2024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45CFA4-F186-C02E-FD30-606F6D253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188F95-F4E5-E0BB-1BB3-52DC68D55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F77B7-0F88-4496-9072-B39128CA69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962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066704-A744-9EA7-BD86-D6D8CBFF2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6B4650-3C05-EBCE-563A-31E7CDB8F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DC1D8A-BF36-2EE7-B2FD-F828E70E4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7FB1-5384-475E-A568-768EB4958650}" type="datetimeFigureOut">
              <a:rPr lang="es-MX" smtClean="0"/>
              <a:t>04/09/2024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039B87-CF30-1872-29AD-EA69DD00A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0BD0B7-4372-6CAE-5AF8-F8E9CDA5F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F77B7-0F88-4496-9072-B39128CA69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2722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8029A3-5BB4-3481-8884-7EA73AD4C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74BA64-E6AD-E564-4359-F90D4B9F2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1F3E4A6-2270-02D6-B175-209F4FF8A1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6FC41F-D1D9-D656-3551-1EA36655B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7FB1-5384-475E-A568-768EB4958650}" type="datetimeFigureOut">
              <a:rPr lang="es-MX" smtClean="0"/>
              <a:t>04/09/2024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D3F8FC-F560-8EED-F9AE-4FA218528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DDCEF1-FE8B-7A1D-D30F-40F0F491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F77B7-0F88-4496-9072-B39128CA69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8121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ECFE4E-A506-C3D5-9015-9FA221A06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66E6AD-4DE0-06A5-4617-F0EEDF0D5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BC06AF-2BD8-B130-047A-4283411A9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7C453EB-90C8-9A56-1C70-288E9FA99D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3BF025A-1DEA-8B69-BD83-4D3BBF35F9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B732B95-AF5C-7C63-B924-36228E60B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7FB1-5384-475E-A568-768EB4958650}" type="datetimeFigureOut">
              <a:rPr lang="es-MX" smtClean="0"/>
              <a:t>04/09/2024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9577A63-C59D-35EA-84B2-9C8F82E67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727A080-062B-D1DF-3326-D298431C4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F77B7-0F88-4496-9072-B39128CA69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4248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DA4ABB-AEB8-5B5E-0219-C089A5B1F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A5CB90B-7D8A-8C84-09CE-F26CF1419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7FB1-5384-475E-A568-768EB4958650}" type="datetimeFigureOut">
              <a:rPr lang="es-MX" smtClean="0"/>
              <a:t>04/09/2024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F62C6D4-F485-5D60-7440-C8C302420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EF3007A-79C0-A94F-0303-B36D6EBF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F77B7-0F88-4496-9072-B39128CA69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0073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23EB68-6387-5741-804F-0CD1E76CD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7FB1-5384-475E-A568-768EB4958650}" type="datetimeFigureOut">
              <a:rPr lang="es-MX" smtClean="0"/>
              <a:t>04/09/2024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C9C4788-F4F7-9E0A-D43E-6F917B0B9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9095C6A-19CC-3205-887E-CA3AC21E2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F77B7-0F88-4496-9072-B39128CA69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896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2F9A79-CE47-2655-E764-63E45921A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5FB6CF-E3E9-BB22-6D92-3B680429C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F807981-2D3F-8C13-CAFF-CF4A72415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B9DA1A-B9E2-1B8D-AAFA-00A9F5A60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7FB1-5384-475E-A568-768EB4958650}" type="datetimeFigureOut">
              <a:rPr lang="es-MX" smtClean="0"/>
              <a:t>04/09/2024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85F075-DF82-31D9-9877-9641D4A7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08AAD5-94D0-00DC-9D46-A0DB96C0E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F77B7-0F88-4496-9072-B39128CA69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9565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54F66F-FA07-E701-A223-FB123B851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6E91449-D5AD-85D3-B07C-DB97E97849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807221-01F9-684F-4E3F-A461F3E06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4A4467-11CE-024E-5AAD-EE7329D31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7FB1-5384-475E-A568-768EB4958650}" type="datetimeFigureOut">
              <a:rPr lang="es-MX" smtClean="0"/>
              <a:t>04/09/2024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6A5693-FF3E-A343-A3DC-D15745C89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DAE2374-ED03-8129-4E51-AFA76B85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F77B7-0F88-4496-9072-B39128CA69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2936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1AFE4DA-8DE3-EC61-E30A-003A09E93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900DF8-6D24-D797-0292-209BF0146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91BFA0-23B5-2B4D-DE8A-1C6D5DFD6D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4B7FB1-5384-475E-A568-768EB4958650}" type="datetimeFigureOut">
              <a:rPr lang="es-MX" smtClean="0"/>
              <a:t>04/09/2024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FEB931-02D5-8516-D633-111E41F41D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B0E05B-6717-51C5-B8B1-1BA80F976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6F77B7-0F88-4496-9072-B39128CA69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015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CC5A9350-419F-1DD4-F3E1-748172FE7697}"/>
              </a:ext>
            </a:extLst>
          </p:cNvPr>
          <p:cNvSpPr/>
          <p:nvPr/>
        </p:nvSpPr>
        <p:spPr>
          <a:xfrm>
            <a:off x="586550" y="224135"/>
            <a:ext cx="114217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ESCUELA NORMAL DE EDUCACIÓN PREESCOLAR </a:t>
            </a:r>
            <a:endParaRPr lang="es-MX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Imagen 4" descr="ENEP | Facebook">
            <a:extLst>
              <a:ext uri="{FF2B5EF4-FFF2-40B4-BE49-F238E27FC236}">
                <a16:creationId xmlns:a16="http://schemas.microsoft.com/office/drawing/2014/main" id="{6D5EF65A-97FB-7B66-DBDA-C811B62C5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930" y="1136234"/>
            <a:ext cx="2742140" cy="203967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4CF09CB-A519-AD72-3052-B6A95AB68301}"/>
              </a:ext>
            </a:extLst>
          </p:cNvPr>
          <p:cNvSpPr/>
          <p:nvPr/>
        </p:nvSpPr>
        <p:spPr>
          <a:xfrm>
            <a:off x="552560" y="3380125"/>
            <a:ext cx="1163944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LICENCIATURA EN EDUCACIÓN INICIAL</a:t>
            </a:r>
          </a:p>
          <a:p>
            <a:pPr algn="ctr"/>
            <a:r>
              <a:rPr lang="es-MX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PRIMER SEMESTRE</a:t>
            </a:r>
          </a:p>
          <a:p>
            <a:pPr algn="ctr"/>
            <a:r>
              <a:rPr lang="es-MX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MATERIA: CULTURAS DIGITALES PARA LA DOCENCIA HÍBRIDA </a:t>
            </a:r>
          </a:p>
          <a:p>
            <a:pPr algn="ctr"/>
            <a:r>
              <a:rPr lang="es-MX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MAESTRO: ALBINO BENJAMIN RAMÍREZ AGUILAR</a:t>
            </a:r>
          </a:p>
          <a:p>
            <a:pPr algn="ctr"/>
            <a:r>
              <a:rPr lang="es-MX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s-MX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7807323"/>
      </p:ext>
    </p:extLst>
  </p:cSld>
  <p:clrMapOvr>
    <a:masterClrMapping/>
  </p:clrMapOvr>
  <p:transition spd="slow" advClick="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154C117-A52E-7974-2B22-351F636A45A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95BC243-A6F0-EAE3-FA26-B14AD340971D}"/>
              </a:ext>
            </a:extLst>
          </p:cNvPr>
          <p:cNvSpPr/>
          <p:nvPr/>
        </p:nvSpPr>
        <p:spPr>
          <a:xfrm>
            <a:off x="6003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MX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E4EE390-4AF4-D12A-5852-911AADD5050D}"/>
              </a:ext>
            </a:extLst>
          </p:cNvPr>
          <p:cNvSpPr/>
          <p:nvPr/>
        </p:nvSpPr>
        <p:spPr>
          <a:xfrm>
            <a:off x="392869" y="492264"/>
            <a:ext cx="1159099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 Black" panose="02040A04050005020304" pitchFamily="18" charset="0"/>
              </a:rPr>
              <a:t>HARDWARE:</a:t>
            </a:r>
            <a:br>
              <a:rPr lang="es-MX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 Black" panose="02040A04050005020304" pitchFamily="18" charset="0"/>
              </a:rPr>
            </a:br>
            <a:r>
              <a:rPr lang="es-MX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 Black" panose="02040A04050005020304" pitchFamily="18" charset="0"/>
              </a:rPr>
              <a:t>CONJUNTO DE LOS COMPONENTES MATERIALES</a:t>
            </a:r>
            <a:endParaRPr lang="es-MX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masis MT Pro Black" panose="02040A04050005020304" pitchFamily="18" charset="0"/>
            </a:endParaRPr>
          </a:p>
          <a:p>
            <a:pPr algn="ctr"/>
            <a:r>
              <a:rPr lang="es-MX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 Black" panose="02040A04050005020304" pitchFamily="18" charset="0"/>
              </a:rPr>
              <a:t>DE UN COMPUTADOR O UN SISTEMA INFORMATICO.</a:t>
            </a:r>
          </a:p>
        </p:txBody>
      </p:sp>
    </p:spTree>
    <p:extLst>
      <p:ext uri="{BB962C8B-B14F-4D97-AF65-F5344CB8AC3E}">
        <p14:creationId xmlns:p14="http://schemas.microsoft.com/office/powerpoint/2010/main" val="3070386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0">
        <p:circle/>
      </p:transition>
    </mc:Choice>
    <mc:Fallback>
      <p:transition spd="slow" advClick="0" advTm="0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154C117-A52E-7974-2B22-351F636A45A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95BC243-A6F0-EAE3-FA26-B14AD340971D}"/>
              </a:ext>
            </a:extLst>
          </p:cNvPr>
          <p:cNvSpPr/>
          <p:nvPr/>
        </p:nvSpPr>
        <p:spPr>
          <a:xfrm>
            <a:off x="6003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MX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E4EE390-4AF4-D12A-5852-911AADD5050D}"/>
              </a:ext>
            </a:extLst>
          </p:cNvPr>
          <p:cNvSpPr/>
          <p:nvPr/>
        </p:nvSpPr>
        <p:spPr>
          <a:xfrm>
            <a:off x="470381" y="1698066"/>
            <a:ext cx="1159099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 Black" panose="02040A04050005020304" pitchFamily="18" charset="0"/>
              </a:rPr>
              <a:t>INCLUYE TODAS LAS PARTES MECANICAS, ELECTRICAS Y ELECTRONICAS SIN INCLUIR LOS PROGRAMAS. </a:t>
            </a:r>
          </a:p>
        </p:txBody>
      </p:sp>
    </p:spTree>
    <p:extLst>
      <p:ext uri="{BB962C8B-B14F-4D97-AF65-F5344CB8AC3E}">
        <p14:creationId xmlns:p14="http://schemas.microsoft.com/office/powerpoint/2010/main" val="3138399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395BC243-A6F0-EAE3-FA26-B14AD340971D}"/>
              </a:ext>
            </a:extLst>
          </p:cNvPr>
          <p:cNvSpPr/>
          <p:nvPr/>
        </p:nvSpPr>
        <p:spPr>
          <a:xfrm>
            <a:off x="6003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MX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28" name="Picture 4" descr="Ayuda 1. ¿ qué es el hardware? 3 ejemplos. 2.¿cuántos tipos de hardware hay  y cuáles son? 4.¿Qué es un - Brainly.lat">
            <a:extLst>
              <a:ext uri="{FF2B5EF4-FFF2-40B4-BE49-F238E27FC236}">
                <a16:creationId xmlns:a16="http://schemas.microsoft.com/office/drawing/2014/main" id="{A5F752BB-980C-D4E2-AF1F-9BB4844F6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721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1247974-F0F8-62A2-49CD-7D94D3AB750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6E37535-0652-1765-2BB4-0E137ECBED10}"/>
              </a:ext>
            </a:extLst>
          </p:cNvPr>
          <p:cNvSpPr/>
          <p:nvPr/>
        </p:nvSpPr>
        <p:spPr>
          <a:xfrm>
            <a:off x="1305310" y="519103"/>
            <a:ext cx="9581380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masis MT Pro Black" panose="02040A04050005020304" pitchFamily="18" charset="0"/>
              </a:rPr>
              <a:t>EJEMPLOS:</a:t>
            </a:r>
            <a:br>
              <a:rPr lang="es-MX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masis MT Pro Black" panose="02040A04050005020304" pitchFamily="18" charset="0"/>
              </a:rPr>
            </a:br>
            <a:r>
              <a:rPr lang="es-MX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masis MT Pro Black" panose="02040A04050005020304" pitchFamily="18" charset="0"/>
              </a:rPr>
              <a:t> TECLADO</a:t>
            </a:r>
          </a:p>
          <a:p>
            <a:pPr algn="ctr"/>
            <a:r>
              <a:rPr lang="es-MX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masis MT Pro Black" panose="02040A04050005020304" pitchFamily="18" charset="0"/>
              </a:rPr>
              <a:t>DISCO DURO</a:t>
            </a:r>
          </a:p>
          <a:p>
            <a:pPr algn="ctr"/>
            <a:r>
              <a:rPr lang="es-MX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masis MT Pro Black" panose="02040A04050005020304" pitchFamily="18" charset="0"/>
              </a:rPr>
              <a:t>PANTALLA</a:t>
            </a:r>
          </a:p>
          <a:p>
            <a:pPr algn="ctr"/>
            <a:r>
              <a:rPr lang="es-MX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masis MT Pro Black" panose="02040A04050005020304" pitchFamily="18" charset="0"/>
              </a:rPr>
              <a:t>MOUSE</a:t>
            </a:r>
          </a:p>
          <a:p>
            <a:pPr algn="ctr"/>
            <a:r>
              <a:rPr lang="es-MX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masis MT Pro Black" panose="02040A04050005020304" pitchFamily="18" charset="0"/>
              </a:rPr>
              <a:t>USB</a:t>
            </a:r>
          </a:p>
          <a:p>
            <a:pPr algn="ctr"/>
            <a:r>
              <a:rPr lang="es-MX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masis MT Pro Black" panose="02040A04050005020304" pitchFamily="18" charset="0"/>
              </a:rPr>
              <a:t>IMPRESORAS </a:t>
            </a:r>
          </a:p>
          <a:p>
            <a:pPr algn="ctr"/>
            <a:endParaRPr lang="es-MX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345682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1247974-F0F8-62A2-49CD-7D94D3AB750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7760D3E-9D2D-B495-51E0-C20FBEABB3A6}"/>
              </a:ext>
            </a:extLst>
          </p:cNvPr>
          <p:cNvSpPr/>
          <p:nvPr/>
        </p:nvSpPr>
        <p:spPr>
          <a:xfrm>
            <a:off x="342218" y="474345"/>
            <a:ext cx="11728628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 Black" panose="02040A04050005020304" pitchFamily="18" charset="0"/>
              </a:rPr>
              <a:t>¿</a:t>
            </a:r>
            <a:r>
              <a:rPr lang="es-MX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 Black" panose="02040A04050005020304" pitchFamily="18" charset="0"/>
              </a:rPr>
              <a:t>QUE ES EL SOFTWARE?</a:t>
            </a:r>
          </a:p>
          <a:p>
            <a:pPr algn="ctr"/>
            <a:r>
              <a:rPr lang="es-MX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 Black" panose="02040A04050005020304" pitchFamily="18" charset="0"/>
              </a:rPr>
              <a:t>TODO COMPONENTE INTANGIBLE (Y NO FÍSICO)</a:t>
            </a:r>
          </a:p>
          <a:p>
            <a:pPr algn="ctr"/>
            <a:r>
              <a:rPr lang="es-MX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 Black" panose="02040A04050005020304" pitchFamily="18" charset="0"/>
              </a:rPr>
              <a:t>QUE FORMA PARTE DE DISPOSITIVOS COMO COMPUTADORAS, TELEFONOS MOVILES O TABLETAS. </a:t>
            </a:r>
          </a:p>
        </p:txBody>
      </p:sp>
    </p:spTree>
    <p:extLst>
      <p:ext uri="{BB962C8B-B14F-4D97-AF65-F5344CB8AC3E}">
        <p14:creationId xmlns:p14="http://schemas.microsoft.com/office/powerpoint/2010/main" val="82115745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7760D3E-9D2D-B495-51E0-C20FBEABB3A6}"/>
              </a:ext>
            </a:extLst>
          </p:cNvPr>
          <p:cNvSpPr/>
          <p:nvPr/>
        </p:nvSpPr>
        <p:spPr>
          <a:xfrm>
            <a:off x="342218" y="474345"/>
            <a:ext cx="117286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 Black" panose="02040A04050005020304" pitchFamily="18" charset="0"/>
              </a:rPr>
              <a:t>EJEMPLOS DE SOFTWARE</a:t>
            </a:r>
            <a:r>
              <a:rPr lang="es-MX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 Black" panose="02040A04050005020304" pitchFamily="18" charset="0"/>
              </a:rPr>
              <a:t>: </a:t>
            </a:r>
          </a:p>
          <a:p>
            <a:pPr algn="ctr"/>
            <a:endParaRPr lang="es-MX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masis MT Pro Black" panose="02040A04050005020304" pitchFamily="18" charset="0"/>
            </a:endParaRPr>
          </a:p>
        </p:txBody>
      </p:sp>
      <p:pic>
        <p:nvPicPr>
          <p:cNvPr id="2053" name="Picture 5" descr="La importancia del Software - Página web de jennyylika">
            <a:extLst>
              <a:ext uri="{FF2B5EF4-FFF2-40B4-BE49-F238E27FC236}">
                <a16:creationId xmlns:a16="http://schemas.microsoft.com/office/drawing/2014/main" id="{BC74C7A0-77AD-CC70-183A-6F96FC9BA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13" y="1779639"/>
            <a:ext cx="4563150" cy="268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C6690E5-2A97-C192-8969-656C5C19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893" y="2961502"/>
            <a:ext cx="5858419" cy="333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0291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D15843-999A-9B76-8DF2-80F67EB03ED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7760D3E-9D2D-B495-51E0-C20FBEABB3A6}"/>
              </a:ext>
            </a:extLst>
          </p:cNvPr>
          <p:cNvSpPr/>
          <p:nvPr/>
        </p:nvSpPr>
        <p:spPr>
          <a:xfrm>
            <a:off x="231686" y="1494523"/>
            <a:ext cx="1172862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 Black" panose="02040A04050005020304" pitchFamily="18" charset="0"/>
              </a:rPr>
              <a:t>EJEMPLOS DE SOFTWARE</a:t>
            </a:r>
            <a:r>
              <a:rPr lang="es-MX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 Black" panose="02040A04050005020304" pitchFamily="18" charset="0"/>
              </a:rPr>
              <a:t>: </a:t>
            </a:r>
          </a:p>
          <a:p>
            <a:pPr algn="ctr"/>
            <a:r>
              <a:rPr lang="es-MX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 Black" panose="02040A04050005020304" pitchFamily="18" charset="0"/>
              </a:rPr>
              <a:t>WORD, POWER POINT, EXCEL, PHOTOSHOP, WINDOWS, ENTRE OTROS </a:t>
            </a:r>
          </a:p>
          <a:p>
            <a:pPr algn="ctr"/>
            <a:endParaRPr lang="es-MX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05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115</Words>
  <Application>Microsoft Office PowerPoint</Application>
  <PresentationFormat>Panorámica</PresentationFormat>
  <Paragraphs>21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Amasis MT Pro Black</vt:lpstr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ARIANA JAZMIN MORALES SAUCEDO</dc:creator>
  <cp:lastModifiedBy>ARIANA JAZMIN MORALES SAUCEDO</cp:lastModifiedBy>
  <cp:revision>1</cp:revision>
  <dcterms:created xsi:type="dcterms:W3CDTF">2024-09-05T02:55:43Z</dcterms:created>
  <dcterms:modified xsi:type="dcterms:W3CDTF">2024-09-05T03:36:25Z</dcterms:modified>
</cp:coreProperties>
</file>