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61" r:id="rId4"/>
    <p:sldId id="260" r:id="rId5"/>
    <p:sldId id="259" r:id="rId6"/>
    <p:sldId id="264" r:id="rId7"/>
    <p:sldId id="265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45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220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22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76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99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70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09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05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818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79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9/4/2024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‹Nº›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75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9/4/2024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3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rte líquido colorido">
            <a:extLst>
              <a:ext uri="{FF2B5EF4-FFF2-40B4-BE49-F238E27FC236}">
                <a16:creationId xmlns:a16="http://schemas.microsoft.com/office/drawing/2014/main" id="{C938E3D6-7CC9-F00B-E4FF-BE9818B112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08" b="9935"/>
          <a:stretch/>
        </p:blipFill>
        <p:spPr>
          <a:xfrm>
            <a:off x="20" y="120501"/>
            <a:ext cx="12191980" cy="6857999"/>
          </a:xfrm>
          <a:prstGeom prst="rect">
            <a:avLst/>
          </a:prstGeom>
        </p:spPr>
      </p:pic>
      <p:sp>
        <p:nvSpPr>
          <p:cNvPr id="27" name="Rectangle">
            <a:extLst>
              <a:ext uri="{FF2B5EF4-FFF2-40B4-BE49-F238E27FC236}">
                <a16:creationId xmlns:a16="http://schemas.microsoft.com/office/drawing/2014/main" id="{8B80D579-AC08-8D49-BB6A-21123F80B5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8469492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34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27E5EB-491F-BF23-4631-5B027B2124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6969505" cy="5318775"/>
          </a:xfrm>
        </p:spPr>
        <p:txBody>
          <a:bodyPr>
            <a:normAutofit/>
          </a:bodyPr>
          <a:lstStyle/>
          <a:p>
            <a:r>
              <a:rPr lang="es-MX" sz="2400" dirty="0" smtClean="0"/>
              <a:t>NOMBRE DE LA MATERIA. CULTURA </a:t>
            </a:r>
            <a:r>
              <a:rPr lang="es-MX" sz="2400" dirty="0" smtClean="0"/>
              <a:t>DIGITALES </a:t>
            </a:r>
            <a:r>
              <a:rPr lang="es-MX" sz="2400" dirty="0" smtClean="0"/>
              <a:t>PARA LA DOCENCIA </a:t>
            </a:r>
            <a:r>
              <a:rPr lang="es-MX" sz="2400" dirty="0" smtClean="0"/>
              <a:t>HIBRIDA </a:t>
            </a:r>
            <a:r>
              <a:rPr lang="es-MX" sz="2400" dirty="0" smtClean="0"/>
              <a:t/>
            </a:r>
            <a:br>
              <a:rPr lang="es-MX" sz="2400" dirty="0" smtClean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 smtClean="0"/>
              <a:t>MAESTRO. </a:t>
            </a:r>
            <a:r>
              <a:rPr lang="es-MX" sz="2400" dirty="0" smtClean="0"/>
              <a:t>ALBINO BENJAMIN RAMIREZ AGUILAR </a:t>
            </a:r>
            <a:br>
              <a:rPr lang="es-MX" sz="2400" dirty="0" smtClean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 smtClean="0"/>
              <a:t>MARIA CECILIA VALDES MIER </a:t>
            </a:r>
            <a:br>
              <a:rPr lang="es-MX" sz="2400" dirty="0" smtClean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 smtClean="0"/>
              <a:t>04 SEPTIEMDRE, 2024</a:t>
            </a:r>
            <a:br>
              <a:rPr lang="es-MX" sz="2400" dirty="0" smtClean="0"/>
            </a:br>
            <a:r>
              <a:rPr lang="es-MX" sz="2400" dirty="0"/>
              <a:t/>
            </a:r>
            <a:br>
              <a:rPr lang="es-MX" sz="2400" dirty="0"/>
            </a:br>
            <a:r>
              <a:rPr lang="es-MX" sz="2400" dirty="0" smtClean="0"/>
              <a:t>SOFTWARE Y HARDWARE</a:t>
            </a:r>
            <a:endParaRPr lang="es-MX" sz="2400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C392F51-F23E-E242-9750-A5B1F128E5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4406D7A-DB1A-D940-8AD1-93FAF9DD71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32" name="Freeform 40">
              <a:extLst>
                <a:ext uri="{FF2B5EF4-FFF2-40B4-BE49-F238E27FC236}">
                  <a16:creationId xmlns:a16="http://schemas.microsoft.com/office/drawing/2014/main" id="{D0F85DF7-431B-BE45-B932-0E22FC3F84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41">
              <a:extLst>
                <a:ext uri="{FF2B5EF4-FFF2-40B4-BE49-F238E27FC236}">
                  <a16:creationId xmlns:a16="http://schemas.microsoft.com/office/drawing/2014/main" id="{BEA0AA89-2965-2A44-B84E-51C748B2D2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42">
              <a:extLst>
                <a:ext uri="{FF2B5EF4-FFF2-40B4-BE49-F238E27FC236}">
                  <a16:creationId xmlns:a16="http://schemas.microsoft.com/office/drawing/2014/main" id="{7EC47259-887A-FD48-989C-42BC5A3C98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43">
              <a:extLst>
                <a:ext uri="{FF2B5EF4-FFF2-40B4-BE49-F238E27FC236}">
                  <a16:creationId xmlns:a16="http://schemas.microsoft.com/office/drawing/2014/main" id="{16E261C3-18BE-934F-8A2B-59BE70AE2F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 44">
              <a:extLst>
                <a:ext uri="{FF2B5EF4-FFF2-40B4-BE49-F238E27FC236}">
                  <a16:creationId xmlns:a16="http://schemas.microsoft.com/office/drawing/2014/main" id="{35A2267B-0862-A24E-87D2-6CE5187CF9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A404A0DE-A076-8C4E-B8D4-EBC9453377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 53">
              <a:extLst>
                <a:ext uri="{FF2B5EF4-FFF2-40B4-BE49-F238E27FC236}">
                  <a16:creationId xmlns:a16="http://schemas.microsoft.com/office/drawing/2014/main" id="{9EED6D73-C275-3347-BB66-C839642572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3531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16832C-FE04-6959-47A1-953E6272D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385011"/>
            <a:ext cx="9198761" cy="6220325"/>
          </a:xfrm>
        </p:spPr>
        <p:txBody>
          <a:bodyPr>
            <a:normAutofit/>
          </a:bodyPr>
          <a:lstStyle/>
          <a:p>
            <a:r>
              <a:rPr lang="es-MX" dirty="0">
                <a:latin typeface="Aptos"/>
                <a:ea typeface="Aptos"/>
                <a:cs typeface="Times New Roman" panose="02020603050405020304" pitchFamily="18" charset="0"/>
              </a:rPr>
              <a:t>El hardware y el software son elementos esenciales de cualquier dispositivo informático, el hardware proporciona el soporte físico y el software dicta las instrucciones para que el hardware funcione correctamente</a:t>
            </a:r>
            <a:endParaRPr lang="es-MX" dirty="0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Imagen 3" descr="SEDE: ELIAS ENRIQUE QUIJANO &lt;strong&gt;Y&lt;/strong&gt; MARCO FIDEL SUAREZ: 5. Paso a paso: desarrollo de la guía d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062" y="4223914"/>
            <a:ext cx="4614970" cy="186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17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10CEFD03-72FD-3331-8B0C-0145E344E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45" y="448633"/>
            <a:ext cx="9197975" cy="5714332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s-MX" kern="100" dirty="0" smtClean="0">
                <a:latin typeface="Aptos"/>
                <a:ea typeface="Aptos"/>
                <a:cs typeface="Times New Roman" panose="02020603050405020304" pitchFamily="18" charset="0"/>
              </a:rPr>
              <a:t>¿QUÉ ES EL HARDWARE?</a:t>
            </a:r>
            <a:r>
              <a:rPr lang="es-MX" kern="100" dirty="0">
                <a:latin typeface="Aptos"/>
                <a:ea typeface="Aptos"/>
                <a:cs typeface="Times New Roman" panose="02020603050405020304" pitchFamily="18" charset="0"/>
              </a:rPr>
              <a:t/>
            </a:r>
            <a:br>
              <a:rPr lang="es-MX" kern="100" dirty="0">
                <a:latin typeface="Aptos"/>
                <a:ea typeface="Aptos"/>
                <a:cs typeface="Times New Roman" panose="02020603050405020304" pitchFamily="18" charset="0"/>
              </a:rPr>
            </a:br>
            <a:r>
              <a:rPr lang="es-MX" sz="2800" kern="100" dirty="0" smtClean="0">
                <a:latin typeface="Aptos"/>
                <a:ea typeface="Aptos"/>
                <a:cs typeface="Times New Roman" panose="02020603050405020304" pitchFamily="18" charset="0"/>
              </a:rPr>
              <a:t>Hardware</a:t>
            </a:r>
            <a:r>
              <a:rPr lang="es-MX" sz="2800" kern="100" dirty="0">
                <a:latin typeface="Aptos"/>
                <a:ea typeface="Aptos"/>
                <a:cs typeface="Times New Roman" panose="02020603050405020304" pitchFamily="18" charset="0"/>
              </a:rPr>
              <a:t>: Es la parte física y tangible de un sistema, como los componentes electrónicos y mecánicos. Estos son los encargados de realizar las operaciones básicas y brindar soporte físico a los programas. </a:t>
            </a:r>
            <a:endParaRPr lang="es-419" sz="2800" kern="100" dirty="0">
              <a:latin typeface="Aptos"/>
              <a:ea typeface="Aptos"/>
              <a:cs typeface="Times New Roman" panose="02020603050405020304" pitchFamily="18" charset="0"/>
            </a:endParaRPr>
          </a:p>
        </p:txBody>
      </p:sp>
      <p:pic>
        <p:nvPicPr>
          <p:cNvPr id="4" name="Imagen 3" descr="Componentes &lt;strong&gt;de&lt;/strong&gt; los equipos y materiales informáticos: ¿Qué es &lt;strong&gt;Hardware&lt;/strong&gt;? ¿ Y el Software?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626" y="3650900"/>
            <a:ext cx="3943257" cy="236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97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16832C-FE04-6959-47A1-953E6272D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492" y="252663"/>
            <a:ext cx="9198761" cy="5834447"/>
          </a:xfrm>
        </p:spPr>
        <p:txBody>
          <a:bodyPr>
            <a:normAutofit/>
          </a:bodyPr>
          <a:lstStyle/>
          <a:p>
            <a:r>
              <a:rPr lang="es-MX" dirty="0" smtClean="0"/>
              <a:t> </a:t>
            </a:r>
            <a:r>
              <a:rPr lang="es-419" sz="2400" dirty="0" smtClean="0"/>
              <a:t> TIPOS Y EJEMPLOS DE HARDWARE</a:t>
            </a:r>
            <a:br>
              <a:rPr lang="es-419" sz="2400" dirty="0" smtClean="0"/>
            </a:br>
            <a:r>
              <a:rPr lang="es-419" sz="2400" dirty="0"/>
              <a:t/>
            </a:r>
            <a:br>
              <a:rPr lang="es-419" sz="2400" dirty="0"/>
            </a:br>
            <a:r>
              <a:rPr lang="es-419" sz="2400" dirty="0" smtClean="0"/>
              <a:t>1</a:t>
            </a:r>
            <a:r>
              <a:rPr lang="es-419" sz="2400" dirty="0"/>
              <a:t>.	</a:t>
            </a:r>
            <a:r>
              <a:rPr lang="es-419" sz="1800" dirty="0"/>
              <a:t>Hardware de entrada: Dispositivos que permiten introducir información al sistema, como el teclado y el ratón.</a:t>
            </a:r>
            <a:br>
              <a:rPr lang="es-419" sz="1800" dirty="0"/>
            </a:br>
            <a:r>
              <a:rPr lang="es-419" sz="1800" dirty="0"/>
              <a:t>2.	Hardware de salida: Dispositivos que permiten mostrar o emitir información desde el sistema, como la pantalla o la impresora.</a:t>
            </a:r>
            <a:br>
              <a:rPr lang="es-419" sz="1800" dirty="0"/>
            </a:br>
            <a:r>
              <a:rPr lang="es-419" sz="1800" dirty="0"/>
              <a:t>3.	Hardware de almacenamiento: Se encarga de guardar datos, como los discos duros o las memorias USB.</a:t>
            </a:r>
            <a:br>
              <a:rPr lang="es-419" sz="1800" dirty="0"/>
            </a:br>
            <a:r>
              <a:rPr lang="es-419" sz="1800" dirty="0"/>
              <a:t>4.	Hardware de procesamiento: La parte principal que realiza los cálculos, como el procesador (CPU).</a:t>
            </a:r>
            <a:br>
              <a:rPr lang="es-419" sz="1800" dirty="0"/>
            </a:br>
            <a:r>
              <a:rPr lang="es-419" sz="1800" dirty="0"/>
              <a:t>5.	Hardware mixto: Realiza funciones tanto de entrada como de salida, como las pantallas táctiles</a:t>
            </a:r>
            <a:endParaRPr lang="es-MX" sz="1800" dirty="0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Imagen 3" descr="Computer Accessories &lt;strong&gt;Hardware&lt;/strong&gt; | PNG All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924" y="3946358"/>
            <a:ext cx="4978401" cy="214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84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16832C-FE04-6959-47A1-953E6272D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216568"/>
            <a:ext cx="9198761" cy="5798352"/>
          </a:xfrm>
        </p:spPr>
        <p:txBody>
          <a:bodyPr>
            <a:normAutofit/>
          </a:bodyPr>
          <a:lstStyle/>
          <a:p>
            <a:r>
              <a:rPr lang="es-MX" sz="2800" dirty="0" smtClean="0"/>
              <a:t>¿QUÉ ES EL SOFTWARE ?</a:t>
            </a: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>
                <a:latin typeface="Aptos"/>
                <a:ea typeface="Aptos"/>
                <a:cs typeface="Times New Roman" panose="02020603050405020304" pitchFamily="18" charset="0"/>
              </a:rPr>
              <a:t>Software: Es el conjunto de programas y aplicaciones que permiten que el hardware funcione y realice tareas. </a:t>
            </a:r>
            <a:endParaRPr lang="es-MX" sz="2800" dirty="0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Imagen 3" descr="Tecnoblog &lt;strong&gt;de&lt;/strong&gt; Patricia: Datos-Información-Técnica- Tecnologí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30" y="2550694"/>
            <a:ext cx="6477000" cy="340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3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16832C-FE04-6959-47A1-953E6272D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216568"/>
            <a:ext cx="9198761" cy="5798352"/>
          </a:xfrm>
        </p:spPr>
        <p:txBody>
          <a:bodyPr>
            <a:normAutofit/>
          </a:bodyPr>
          <a:lstStyle/>
          <a:p>
            <a:r>
              <a:rPr lang="es-MX" sz="2800" dirty="0" smtClean="0">
                <a:latin typeface="Aptos"/>
                <a:cs typeface="Times New Roman" panose="02020603050405020304" pitchFamily="18" charset="0"/>
              </a:rPr>
              <a:t>TIPOS Y EJEMPLOS DE SOFTWARE.</a:t>
            </a:r>
            <a:br>
              <a:rPr lang="es-MX" sz="2800" dirty="0" smtClean="0">
                <a:latin typeface="Aptos"/>
                <a:cs typeface="Times New Roman" panose="02020603050405020304" pitchFamily="18" charset="0"/>
              </a:rPr>
            </a:br>
            <a:r>
              <a:rPr lang="es-MX" sz="2800" dirty="0">
                <a:latin typeface="Aptos"/>
                <a:cs typeface="Times New Roman" panose="02020603050405020304" pitchFamily="18" charset="0"/>
              </a:rPr>
              <a:t/>
            </a:r>
            <a:br>
              <a:rPr lang="es-MX" sz="2800" dirty="0">
                <a:latin typeface="Aptos"/>
                <a:cs typeface="Times New Roman" panose="02020603050405020304" pitchFamily="18" charset="0"/>
              </a:rPr>
            </a:br>
            <a:r>
              <a:rPr lang="es-419" sz="2800" dirty="0"/>
              <a:t>1</a:t>
            </a:r>
            <a:r>
              <a:rPr lang="es-419" sz="2000" dirty="0"/>
              <a:t>.	Software de sistema: Programas esenciales para gestionar el hardware, como los sistemas operativos (ej., Windows, Linux).</a:t>
            </a:r>
            <a:br>
              <a:rPr lang="es-419" sz="2000" dirty="0"/>
            </a:br>
            <a:r>
              <a:rPr lang="es-419" sz="2000" dirty="0"/>
              <a:t>2.	Software de aplicación: Programas diseñados para realizar tareas específicas, como procesadores de texto (Microsoft Word) o navegadores (Google Chrome</a:t>
            </a:r>
            <a:r>
              <a:rPr lang="es-419" sz="2000" dirty="0" smtClean="0"/>
              <a:t>).</a:t>
            </a:r>
            <a:br>
              <a:rPr lang="es-419" sz="2000" dirty="0" smtClean="0"/>
            </a:br>
            <a:r>
              <a:rPr lang="es-419" sz="2000" dirty="0"/>
              <a:t> </a:t>
            </a:r>
            <a:r>
              <a:rPr lang="es-419" sz="2000" dirty="0" smtClean="0"/>
              <a:t>3.       Software </a:t>
            </a:r>
            <a:r>
              <a:rPr lang="es-419" sz="2000" dirty="0"/>
              <a:t>de inteligencia artificial: Aplicaciones que utilizan algoritmos avanzados para aprender y adaptarse, como los programas de reconocimiento de </a:t>
            </a:r>
            <a:r>
              <a:rPr lang="es-419" sz="2000" dirty="0" smtClean="0"/>
              <a:t>voz.</a:t>
            </a:r>
            <a:endParaRPr lang="es-419" sz="2000" dirty="0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Imagen 2" descr="What are the different types of computer &lt;strong&gt;software&lt;/strong&g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30" y="3789948"/>
            <a:ext cx="3895249" cy="2224972"/>
          </a:xfrm>
          <a:prstGeom prst="rect">
            <a:avLst/>
          </a:prstGeom>
        </p:spPr>
      </p:pic>
      <p:pic>
        <p:nvPicPr>
          <p:cNvPr id="5" name="Imagen 4" descr="6 Trends in the Custom &lt;strong&gt;Software&lt;/strong&gt; Development to Keep You in Business | Techno FAQ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51" y="3789948"/>
            <a:ext cx="3865581" cy="229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1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E16832C-FE04-6959-47A1-953E6272D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216568"/>
            <a:ext cx="9198761" cy="5798352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 smtClean="0"/>
              <a:t>GRACIAS </a:t>
            </a:r>
            <a:r>
              <a:rPr lang="es-MX" sz="2800" b="0" dirty="0" smtClean="0"/>
              <a:t>POR</a:t>
            </a:r>
            <a:r>
              <a:rPr lang="es-MX" sz="2800" dirty="0" smtClean="0"/>
              <a:t> SU ATENCIÓN</a:t>
            </a:r>
            <a:endParaRPr lang="es-MX" sz="2800" dirty="0"/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F8927D2C-C486-F740-897D-704CD65E98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9198761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11">
            <a:extLst>
              <a:ext uri="{FF2B5EF4-FFF2-40B4-BE49-F238E27FC236}">
                <a16:creationId xmlns:a16="http://schemas.microsoft.com/office/drawing/2014/main" id="{E9EEDFCB-2A3D-724C-808B-F598214AFD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E21EA309-B774-174A-8761-21F785ADEC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BAFC7591-C9A8-C74C-AC5D-4D68233A07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EF809621-1BDA-164A-AF8F-B4387D7F59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1BB770FA-A215-4145-99DD-A80F352223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B1AC917F-33CC-BD41-BD3D-389CDADA58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219FDC8D-2EFE-F143-88AB-B53BDF84E1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EB93DBCE-E7A6-BE4D-8D07-3D07913D93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Imagen 3" descr="Smiley Cara Feliz Pulgares · Gráficos vectoriales gratis e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2" y="3305799"/>
            <a:ext cx="3308686" cy="258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60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unchcardVTI">
  <a:themeElements>
    <a:clrScheme name="AnalogousFromLightSeedLeftStep">
      <a:dk1>
        <a:srgbClr val="000000"/>
      </a:dk1>
      <a:lt1>
        <a:srgbClr val="FFFFFF"/>
      </a:lt1>
      <a:dk2>
        <a:srgbClr val="3C2441"/>
      </a:dk2>
      <a:lt2>
        <a:srgbClr val="E2E5E8"/>
      </a:lt2>
      <a:accent1>
        <a:srgbClr val="C49B6D"/>
      </a:accent1>
      <a:accent2>
        <a:srgbClr val="C67B72"/>
      </a:accent2>
      <a:accent3>
        <a:srgbClr val="D18CA1"/>
      </a:accent3>
      <a:accent4>
        <a:srgbClr val="C672B0"/>
      </a:accent4>
      <a:accent5>
        <a:srgbClr val="C78CD1"/>
      </a:accent5>
      <a:accent6>
        <a:srgbClr val="9772C6"/>
      </a:accent6>
      <a:hlink>
        <a:srgbClr val="6184AA"/>
      </a:hlink>
      <a:folHlink>
        <a:srgbClr val="7F7F7F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66</Words>
  <Application>Microsoft Office PowerPoint</Application>
  <PresentationFormat>Panorámica</PresentationFormat>
  <Paragraphs>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Aptos</vt:lpstr>
      <vt:lpstr>Arial</vt:lpstr>
      <vt:lpstr>Avenir Next</vt:lpstr>
      <vt:lpstr>Neue Haas Grotesk Text Pro</vt:lpstr>
      <vt:lpstr>Times New Roman</vt:lpstr>
      <vt:lpstr>PunchcardVTI</vt:lpstr>
      <vt:lpstr>NOMBRE DE LA MATERIA. CULTURA DIGITALES PARA LA DOCENCIA HIBRIDA   MAESTRO. ALBINO BENJAMIN RAMIREZ AGUILAR   MARIA CECILIA VALDES MIER   04 SEPTIEMDRE, 2024  SOFTWARE Y HARDWARE</vt:lpstr>
      <vt:lpstr>El hardware y el software son elementos esenciales de cualquier dispositivo informático, el hardware proporciona el soporte físico y el software dicta las instrucciones para que el hardware funcione correctamente</vt:lpstr>
      <vt:lpstr>¿QUÉ ES EL HARDWARE? Hardware: Es la parte física y tangible de un sistema, como los componentes electrónicos y mecánicos. Estos son los encargados de realizar las operaciones básicas y brindar soporte físico a los programas. </vt:lpstr>
      <vt:lpstr>  TIPOS Y EJEMPLOS DE HARDWARE  1. Hardware de entrada: Dispositivos que permiten introducir información al sistema, como el teclado y el ratón. 2. Hardware de salida: Dispositivos que permiten mostrar o emitir información desde el sistema, como la pantalla o la impresora. 3. Hardware de almacenamiento: Se encarga de guardar datos, como los discos duros o las memorias USB. 4. Hardware de procesamiento: La parte principal que realiza los cálculos, como el procesador (CPU). 5. Hardware mixto: Realiza funciones tanto de entrada como de salida, como las pantallas táctiles</vt:lpstr>
      <vt:lpstr>¿QUÉ ES EL SOFTWARE ?  Software: Es el conjunto de programas y aplicaciones que permiten que el hardware funcione y realice tareas. </vt:lpstr>
      <vt:lpstr>TIPOS Y EJEMPLOS DE SOFTWARE.  1. Software de sistema: Programas esenciales para gestionar el hardware, como los sistemas operativos (ej., Windows, Linux). 2. Software de aplicación: Programas diseñados para realizar tareas específicas, como procesadores de texto (Microsoft Word) o navegadores (Google Chrome).  3.       Software de inteligencia artificial: Aplicaciones que utilizan algoritmos avanzados para aprender y adaptarse, como los programas de reconocimiento de voz.</vt:lpstr>
      <vt:lpstr>     GRACIAS POR SU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NOMBRE DE LA MATERIA. CULTURA DIGITALRS PARA LA DOCENCIA HIBRUDA   MAESTRO. ALBINO BENJAMIN RAMIREZ AGUILAR   MARIA CECILIA VALDES MIER   04 SEPTIEMDRE, 2024  SOFTWARE Y HARDWARE</dc:title>
  <dc:creator>Paola Gesel Mier Lucio</dc:creator>
  <cp:lastModifiedBy>ALBYSS</cp:lastModifiedBy>
  <cp:revision>14</cp:revision>
  <dcterms:created xsi:type="dcterms:W3CDTF">2024-09-05T02:06:05Z</dcterms:created>
  <dcterms:modified xsi:type="dcterms:W3CDTF">2024-09-05T06:07:54Z</dcterms:modified>
</cp:coreProperties>
</file>