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336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165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83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0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00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37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05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843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7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13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20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7475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EAA9CF5-D781-B0FC-F988-AD4E210300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85232" y="842211"/>
            <a:ext cx="6325652" cy="4908883"/>
          </a:xfrm>
        </p:spPr>
        <p:txBody>
          <a:bodyPr>
            <a:noAutofit/>
          </a:bodyPr>
          <a:lstStyle/>
          <a:p>
            <a:pPr algn="l"/>
            <a:r>
              <a:rPr lang="es-ES" sz="2800" dirty="0" smtClean="0"/>
              <a:t> </a:t>
            </a: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 smtClean="0"/>
              <a:t>NOMBRE DE LA MATERIA</a:t>
            </a:r>
            <a:r>
              <a:rPr lang="es-ES" sz="2800" dirty="0"/>
              <a:t>: </a:t>
            </a:r>
            <a:r>
              <a:rPr lang="es-ES" sz="2800" dirty="0" smtClean="0"/>
              <a:t>CULTURA DIGITALES PARA LA DOCENCIA HIBRIDA</a:t>
            </a: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 smtClean="0"/>
              <a:t>MAESTRO. </a:t>
            </a:r>
            <a:r>
              <a:rPr lang="es-ES" sz="2800" dirty="0" smtClean="0"/>
              <a:t>ALBINO </a:t>
            </a:r>
            <a:r>
              <a:rPr lang="es-ES" sz="2800" dirty="0" smtClean="0"/>
              <a:t>BENJAMIN RAMIREZ AGUILAR</a:t>
            </a: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/>
              <a:t>FATIMA </a:t>
            </a:r>
            <a:r>
              <a:rPr lang="es-ES" sz="2800" dirty="0" smtClean="0"/>
              <a:t>GUADALUPE VALDES MIER</a:t>
            </a: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/>
              <a:t>04 septiembre, </a:t>
            </a:r>
            <a:r>
              <a:rPr lang="es-ES" sz="2800" dirty="0" smtClean="0"/>
              <a:t>2024</a:t>
            </a:r>
            <a:br>
              <a:rPr lang="es-ES" sz="2800" dirty="0" smtClean="0"/>
            </a:b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 smtClean="0"/>
              <a:t>SOFTWARE Y HARDWARE </a:t>
            </a:r>
            <a:endParaRPr lang="es-MX" sz="2800" dirty="0"/>
          </a:p>
        </p:txBody>
      </p:sp>
      <p:pic>
        <p:nvPicPr>
          <p:cNvPr id="4" name="Picture 3" descr="Gotas de agua coloridas">
            <a:extLst>
              <a:ext uri="{FF2B5EF4-FFF2-40B4-BE49-F238E27FC236}">
                <a16:creationId xmlns:a16="http://schemas.microsoft.com/office/drawing/2014/main" id="{F330BD54-E0A9-2108-94C7-70332F10804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930" r="23297" b="1"/>
          <a:stretch/>
        </p:blipFill>
        <p:spPr>
          <a:xfrm>
            <a:off x="2" y="10"/>
            <a:ext cx="5578823" cy="6028246"/>
          </a:xfrm>
          <a:custGeom>
            <a:avLst/>
            <a:gdLst/>
            <a:ahLst/>
            <a:cxnLst/>
            <a:rect l="l" t="t" r="r" b="b"/>
            <a:pathLst>
              <a:path w="5578823" h="6028256">
                <a:moveTo>
                  <a:pt x="0" y="0"/>
                </a:moveTo>
                <a:lnTo>
                  <a:pt x="3897606" y="0"/>
                </a:lnTo>
                <a:lnTo>
                  <a:pt x="4274232" y="360545"/>
                </a:lnTo>
                <a:cubicBezTo>
                  <a:pt x="4408856" y="488910"/>
                  <a:pt x="4542134" y="615181"/>
                  <a:pt x="4673934" y="738354"/>
                </a:cubicBezTo>
                <a:cubicBezTo>
                  <a:pt x="5042663" y="1082881"/>
                  <a:pt x="5282330" y="1428108"/>
                  <a:pt x="5421862" y="1773839"/>
                </a:cubicBezTo>
                <a:cubicBezTo>
                  <a:pt x="5631101" y="2292214"/>
                  <a:pt x="5614731" y="2811325"/>
                  <a:pt x="5469198" y="3329255"/>
                </a:cubicBezTo>
                <a:cubicBezTo>
                  <a:pt x="5323662" y="3847185"/>
                  <a:pt x="5048962" y="4363935"/>
                  <a:pt x="4741546" y="4877588"/>
                </a:cubicBezTo>
                <a:cubicBezTo>
                  <a:pt x="4027238" y="6071494"/>
                  <a:pt x="2764972" y="6102970"/>
                  <a:pt x="1325600" y="5980388"/>
                </a:cubicBezTo>
                <a:cubicBezTo>
                  <a:pt x="903947" y="5944442"/>
                  <a:pt x="499735" y="5907589"/>
                  <a:pt x="137593" y="5804042"/>
                </a:cubicBezTo>
                <a:lnTo>
                  <a:pt x="0" y="5760161"/>
                </a:ln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47A9921-6509-49C2-BEBF-924F2806609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505176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BE13ABD0-80EA-08DF-CB50-156E77E4A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372" y="4195041"/>
            <a:ext cx="3578368" cy="20118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45F11E8-919F-24E8-E5A7-95F7EC800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Software y Hardware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6EEEA6-F353-CBC3-4DAA-D48202113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Hardware</a:t>
            </a:r>
            <a:r>
              <a:rPr lang="es-ES" dirty="0"/>
              <a:t> y </a:t>
            </a:r>
            <a:r>
              <a:rPr lang="es-ES" b="1" dirty="0"/>
              <a:t>software</a:t>
            </a:r>
            <a:r>
              <a:rPr lang="es-ES" dirty="0"/>
              <a:t> son términos clave en informática que hacen referencia a los componentes físicos y virtuales de los sistemas electrónicos, respectivamente.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378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2876EA-745E-2EB3-B2BD-D78BECB44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¿QUÉ ES EL HARDWARE?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071D40-2CAF-53F5-1D8A-4F8C262BE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/>
              <a:t>Hardware</a:t>
            </a:r>
            <a:r>
              <a:rPr lang="es-ES" dirty="0"/>
              <a:t> se refiere a los componentes físicos de un dispositivo, como el teclado, la pantalla, el procesador, y la memoria. </a:t>
            </a:r>
          </a:p>
        </p:txBody>
      </p:sp>
      <p:pic>
        <p:nvPicPr>
          <p:cNvPr id="7" name="Imagen 6" descr="Diagrama&#10;&#10;Descripción generada automáticamente">
            <a:extLst>
              <a:ext uri="{FF2B5EF4-FFF2-40B4-BE49-F238E27FC236}">
                <a16:creationId xmlns:a16="http://schemas.microsoft.com/office/drawing/2014/main" id="{EB3602B0-FDCB-9E78-EA88-48B87E73C3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39" y="3810000"/>
            <a:ext cx="3745395" cy="280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4675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B5E3A1-62BF-2A1A-F4C3-C4C256A4A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33989"/>
            <a:ext cx="10668000" cy="1524000"/>
          </a:xfrm>
        </p:spPr>
        <p:txBody>
          <a:bodyPr/>
          <a:lstStyle/>
          <a:p>
            <a:r>
              <a:rPr lang="es-ES" dirty="0"/>
              <a:t>TIPOS Y EJEMPLOS </a:t>
            </a:r>
            <a:br>
              <a:rPr lang="es-ES" dirty="0"/>
            </a:br>
            <a:r>
              <a:rPr lang="es-ES" dirty="0"/>
              <a:t>DE HARDWARE.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AF8BDA-CFDD-4D9A-1C65-3582ECB1F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ES" dirty="0"/>
              <a:t>El hardware se clasifica en varias categorías:</a:t>
            </a:r>
          </a:p>
          <a:p>
            <a:pPr>
              <a:buFont typeface="+mj-lt"/>
              <a:buAutoNum type="arabicPeriod"/>
            </a:pPr>
            <a:r>
              <a:rPr lang="es-ES" b="1" dirty="0"/>
              <a:t>Hardware de entrada</a:t>
            </a:r>
            <a:r>
              <a:rPr lang="es-ES" dirty="0"/>
              <a:t>: Permite introducir datos al sistema. Ejemplos incluyen el teclado y el ratón.</a:t>
            </a:r>
          </a:p>
          <a:p>
            <a:pPr>
              <a:buFont typeface="+mj-lt"/>
              <a:buAutoNum type="arabicPeriod"/>
            </a:pPr>
            <a:r>
              <a:rPr lang="es-ES" b="1" dirty="0"/>
              <a:t>Hardware de salida</a:t>
            </a:r>
            <a:r>
              <a:rPr lang="es-ES" dirty="0"/>
              <a:t>: Permite extraer datos del sistema. Ejemplos son monitores o impresoras.</a:t>
            </a:r>
          </a:p>
          <a:p>
            <a:pPr>
              <a:buFont typeface="+mj-lt"/>
              <a:buAutoNum type="arabicPeriod"/>
            </a:pPr>
            <a:r>
              <a:rPr lang="es-ES" b="1" dirty="0"/>
              <a:t>Hardware de procesamiento</a:t>
            </a:r>
            <a:r>
              <a:rPr lang="es-ES" dirty="0"/>
              <a:t>: El cerebro del sistema, donde se realizan cálculos. Ejemplo: el procesador (CPU).</a:t>
            </a:r>
          </a:p>
          <a:p>
            <a:pPr>
              <a:buFont typeface="+mj-lt"/>
              <a:buAutoNum type="arabicPeriod"/>
            </a:pPr>
            <a:r>
              <a:rPr lang="es-ES" b="1" dirty="0"/>
              <a:t>Hardware de almacenamiento</a:t>
            </a:r>
            <a:r>
              <a:rPr lang="es-ES" dirty="0"/>
              <a:t>: Como discos duros o memorias SSD, donde se guarda la información.</a:t>
            </a:r>
          </a:p>
          <a:p>
            <a:pPr>
              <a:buFont typeface="+mj-lt"/>
              <a:buAutoNum type="arabicPeriod"/>
            </a:pPr>
            <a:r>
              <a:rPr lang="es-ES" b="1" dirty="0"/>
              <a:t>Hardware mixto</a:t>
            </a:r>
            <a:r>
              <a:rPr lang="es-ES" dirty="0"/>
              <a:t>: Realiza funciones tanto de entrada como de salida, como las pantallas táctiles o las cámaras web​.</a:t>
            </a:r>
          </a:p>
          <a:p>
            <a:endParaRPr lang="es-MX" dirty="0"/>
          </a:p>
        </p:txBody>
      </p:sp>
      <p:pic>
        <p:nvPicPr>
          <p:cNvPr id="4" name="Imagen 3" descr="Diagrama&#10;&#10;Descripción generada automáticamente">
            <a:extLst>
              <a:ext uri="{FF2B5EF4-FFF2-40B4-BE49-F238E27FC236}">
                <a16:creationId xmlns:a16="http://schemas.microsoft.com/office/drawing/2014/main" id="{D57D7DDC-45D1-F009-E33A-CA433ABDE0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419" y="590550"/>
            <a:ext cx="2705100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8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CBF241-0922-EA43-C524-B6FD0B67F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¿QUÉ ES EL SOFTWARE?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F06544-78D6-D500-7371-1E902C3A3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b="1" dirty="0"/>
              <a:t>El Software</a:t>
            </a:r>
            <a:r>
              <a:rPr lang="es-ES" dirty="0"/>
              <a:t>, es el conjunto de programas y aplicaciones que permiten al hardware realizar tareas. </a:t>
            </a:r>
            <a:endParaRPr lang="es-MX" dirty="0"/>
          </a:p>
        </p:txBody>
      </p:sp>
      <p:pic>
        <p:nvPicPr>
          <p:cNvPr id="5" name="Imagen 4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2986DDBD-06BD-DF56-D9EC-BA83C4447B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029" y="3727174"/>
            <a:ext cx="3587889" cy="264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241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FB00C4-9490-45A3-C7B5-A78C3D08A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TIPOS Y EJEMPLOS </a:t>
            </a:r>
            <a:br>
              <a:rPr lang="es-ES" dirty="0"/>
            </a:br>
            <a:r>
              <a:rPr lang="es-ES" dirty="0"/>
              <a:t>DE SOFTWARE.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BB71BC-255D-0B22-CE8A-80B715AE8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/>
              <a:t>El Software se clasifica en:</a:t>
            </a:r>
          </a:p>
          <a:p>
            <a:pPr>
              <a:buFont typeface="+mj-lt"/>
              <a:buAutoNum type="arabicPeriod"/>
            </a:pPr>
            <a:r>
              <a:rPr lang="es-ES" b="1" dirty="0"/>
              <a:t>Software de sistema</a:t>
            </a:r>
            <a:r>
              <a:rPr lang="es-ES" dirty="0"/>
              <a:t>: Incluye los sistemas operativos como </a:t>
            </a:r>
            <a:r>
              <a:rPr lang="es-ES" b="1" dirty="0"/>
              <a:t>Windows</a:t>
            </a:r>
            <a:r>
              <a:rPr lang="es-ES" dirty="0"/>
              <a:t> o </a:t>
            </a:r>
            <a:r>
              <a:rPr lang="es-ES" b="1" dirty="0"/>
              <a:t>Linux</a:t>
            </a:r>
            <a:r>
              <a:rPr lang="es-ES" dirty="0"/>
              <a:t>, que gestionan el hardware y permiten la interacción con otros programas.</a:t>
            </a:r>
          </a:p>
          <a:p>
            <a:pPr>
              <a:buFont typeface="+mj-lt"/>
              <a:buAutoNum type="arabicPeriod"/>
            </a:pPr>
            <a:r>
              <a:rPr lang="es-ES" b="1" dirty="0"/>
              <a:t>Software de aplicación</a:t>
            </a:r>
            <a:r>
              <a:rPr lang="es-ES" dirty="0"/>
              <a:t>: Programas específicos para realizar tareas concretas, como </a:t>
            </a:r>
            <a:r>
              <a:rPr lang="es-ES" b="1" dirty="0"/>
              <a:t>Microsoft Word</a:t>
            </a:r>
            <a:r>
              <a:rPr lang="es-ES" dirty="0"/>
              <a:t> (procesador de texto) o navegadores como </a:t>
            </a:r>
            <a:r>
              <a:rPr lang="es-ES" b="1" dirty="0"/>
              <a:t>Google Chrome</a:t>
            </a:r>
            <a:r>
              <a:rPr lang="es-ES" dirty="0"/>
              <a:t>.</a:t>
            </a:r>
          </a:p>
          <a:p>
            <a:pPr>
              <a:buFont typeface="+mj-lt"/>
              <a:buAutoNum type="arabicPeriod"/>
            </a:pPr>
            <a:r>
              <a:rPr lang="es-ES" b="1" dirty="0"/>
              <a:t>Software de inteligencia artificial</a:t>
            </a:r>
            <a:r>
              <a:rPr lang="es-ES" dirty="0"/>
              <a:t>: Cada vez más presente, como algoritmos de </a:t>
            </a:r>
            <a:r>
              <a:rPr lang="es-ES" b="1" dirty="0"/>
              <a:t>machine </a:t>
            </a:r>
            <a:r>
              <a:rPr lang="es-ES" b="1" dirty="0" err="1"/>
              <a:t>learning</a:t>
            </a:r>
            <a:r>
              <a:rPr lang="es-ES" dirty="0"/>
              <a:t> que permiten tareas avanzadas como el reconocimiento de voz y traducción.</a:t>
            </a:r>
          </a:p>
          <a:p>
            <a:endParaRPr lang="es-MX" dirty="0"/>
          </a:p>
        </p:txBody>
      </p:sp>
      <p:pic>
        <p:nvPicPr>
          <p:cNvPr id="5" name="Imagen 4" descr="Imagen que contiene Rectángulo&#10;&#10;Descripción generada automáticamente">
            <a:extLst>
              <a:ext uri="{FF2B5EF4-FFF2-40B4-BE49-F238E27FC236}">
                <a16:creationId xmlns:a16="http://schemas.microsoft.com/office/drawing/2014/main" id="{BDC3022E-5AB9-B425-CE57-55ADF041A4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372" y="188844"/>
            <a:ext cx="2928731" cy="2196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649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C30728-69CE-948A-A088-B8E8CA92B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523" y="2394155"/>
            <a:ext cx="10668000" cy="1524000"/>
          </a:xfrm>
        </p:spPr>
        <p:txBody>
          <a:bodyPr/>
          <a:lstStyle/>
          <a:p>
            <a:r>
              <a:rPr lang="es-ES" dirty="0"/>
              <a:t>Gracias por su atención.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368618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PebbleVTI">
  <a:themeElements>
    <a:clrScheme name="AnalogousFromLightSeedRightStep">
      <a:dk1>
        <a:srgbClr val="000000"/>
      </a:dk1>
      <a:lt1>
        <a:srgbClr val="FFFFFF"/>
      </a:lt1>
      <a:dk2>
        <a:srgbClr val="242A41"/>
      </a:dk2>
      <a:lt2>
        <a:srgbClr val="E8E2E7"/>
      </a:lt2>
      <a:accent1>
        <a:srgbClr val="44B557"/>
      </a:accent1>
      <a:accent2>
        <a:srgbClr val="47B386"/>
      </a:accent2>
      <a:accent3>
        <a:srgbClr val="50AFB0"/>
      </a:accent3>
      <a:accent4>
        <a:srgbClr val="59A7E0"/>
      </a:accent4>
      <a:accent5>
        <a:srgbClr val="7789E5"/>
      </a:accent5>
      <a:accent6>
        <a:srgbClr val="7B59E0"/>
      </a:accent6>
      <a:hlink>
        <a:srgbClr val="AE69A2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278</Words>
  <Application>Microsoft Office PowerPoint</Application>
  <PresentationFormat>Panorámica</PresentationFormat>
  <Paragraphs>20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Avenir Next LT Pro</vt:lpstr>
      <vt:lpstr>Avenir Next LT Pro Light</vt:lpstr>
      <vt:lpstr>Sitka Subheading</vt:lpstr>
      <vt:lpstr>PebbleVTI</vt:lpstr>
      <vt:lpstr>   NOMBRE DE LA MATERIA: CULTURA DIGITALES PARA LA DOCENCIA HIBRIDA  MAESTRO. ALBINO BENJAMIN RAMIREZ AGUILAR  FATIMA GUADALUPE VALDES MIER  04 septiembre, 2024  SOFTWARE Y HARDWARE </vt:lpstr>
      <vt:lpstr>Software y Hardware</vt:lpstr>
      <vt:lpstr>¿QUÉ ES EL HARDWARE?</vt:lpstr>
      <vt:lpstr>TIPOS Y EJEMPLOS  DE HARDWARE.</vt:lpstr>
      <vt:lpstr>¿QUÉ ES EL SOFTWARE?</vt:lpstr>
      <vt:lpstr>TIPOS Y EJEMPLOS  DE SOFTWARE.</vt:lpstr>
      <vt:lpstr>Gracias por su atención.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SUPERIOR  DEL ESTADO.  NOMBRE MATERIA:   MTRO. PAOLA GESEL   FATIMA VALDES  04 septiembre, 2024</dc:title>
  <dc:creator>Paola Gesel Mier Lucio</dc:creator>
  <cp:lastModifiedBy>ALBYSS</cp:lastModifiedBy>
  <cp:revision>9</cp:revision>
  <dcterms:created xsi:type="dcterms:W3CDTF">2024-09-04T23:37:31Z</dcterms:created>
  <dcterms:modified xsi:type="dcterms:W3CDTF">2024-09-05T06:14:33Z</dcterms:modified>
</cp:coreProperties>
</file>