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31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136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986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6269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659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325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783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58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5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76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695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490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547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92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384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59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418E4-607C-4209-BFD1-8438406A220C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82C3B6-7DA4-4D9C-874E-3FCE575AD2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15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24553" y="256274"/>
            <a:ext cx="7218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EDUCACION PREESCOLAR 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ESCUELA NORMAL DE EDUCACIÓN PREESCOLAR DE COAHUILA INVITA A EXAMEN DE  ADMIS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676" y="703385"/>
            <a:ext cx="1444625" cy="144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458180" y="2470637"/>
            <a:ext cx="765065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INICIAL </a:t>
            </a: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 SEMESTRE </a:t>
            </a: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CICLO ESCOLAR 2024 – 2025</a:t>
            </a: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CULTURAS DIGITALES PARA LA DOCENCIA HIBRIDA </a:t>
            </a: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MAESTRO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ALBINO BENJAMÍN RAMÍREZ AGUILAR </a:t>
            </a: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MARIA JOSE PATLAN CAZARES 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757118" y="5829299"/>
            <a:ext cx="7693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Saltillo Coahuila 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288822" y="5829299"/>
            <a:ext cx="4396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Septiembre 2024 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0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938268" y="879334"/>
            <a:ext cx="2760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ES HARDWARE?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Diferencias entre hardware y software - Descubre qué son cada uno y sus  funciones en un ordenad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268" y="3043012"/>
            <a:ext cx="3055893" cy="172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318161" y="1473352"/>
            <a:ext cx="80009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Cuando hablamos de hardware (del inglés 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hard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rígido, y </a:t>
            </a:r>
            <a:r>
              <a:rPr lang="es-E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ware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producto) nos referimos al conjunto mecánico, eléctrico o electrónico de las partes reales que integran el cuerpo de un </a:t>
            </a: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computador,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es decir, las placas, tarjetas, circuitos integrados, mecanismos, dispositivos eléctricos, encargados del procesamiento, soporte y conexión de la máquina.</a:t>
            </a:r>
          </a:p>
        </p:txBody>
      </p:sp>
    </p:spTree>
    <p:extLst>
      <p:ext uri="{BB962C8B-B14F-4D97-AF65-F5344CB8AC3E}">
        <p14:creationId xmlns:p14="http://schemas.microsoft.com/office/powerpoint/2010/main" val="6077716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72054" y="1434965"/>
            <a:ext cx="6860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Hardware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de almacenamiento. Opera como la “memoria” del computador, donde se almacena la información y los </a:t>
            </a: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datos.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Puede ser de almacenamiento primario (interno, dentro del computador) o secundario (extraíble, portátil).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97917" y="577619"/>
            <a:ext cx="8707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ESTE HARDWARE SE CLASIFICA SEGÚN SU FUNCIÓN EN EL PROCESO GENERAL DEL SISTEMA: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Dispositivos de almacenamien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17" y="1662056"/>
            <a:ext cx="1236704" cy="74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072054" y="282886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de procesamiento. El corazón del sistema, es donde se llevan a cabo los cálculos y se resuelven las operaciones lógicas.</a:t>
            </a:r>
          </a:p>
        </p:txBody>
      </p:sp>
      <p:pic>
        <p:nvPicPr>
          <p:cNvPr id="2054" name="Picture 6" descr="Informática: Hardware de procesamien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17" y="2851594"/>
            <a:ext cx="1348580" cy="80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2072054" y="3730198"/>
            <a:ext cx="79775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Hardware periférico. Se trata de los aditamentos y accesorios que se incorporan al sistema para comunicarlo con el exterior y/o brindarle nuevas funciones. Puede ser de tres tipos, a su vez: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Hardware de entrada. Sirve para introducir datos al sistema, ya sea por el usuario u operador, o de otros sistemas y computadoras en red.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Hardware de salida. Similarmente, permite recuperar información del sistema, o compartirlo por redes de telecomunicaciones.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Hardware mixto. Ejecuta las funciones de entrada y salida a la vez.</a:t>
            </a:r>
          </a:p>
        </p:txBody>
      </p:sp>
      <p:pic>
        <p:nvPicPr>
          <p:cNvPr id="2056" name="Picture 8" descr="Periférico: Qué es, tipos y ejempl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76" y="3965330"/>
            <a:ext cx="1283221" cy="93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5596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0824" y="333586"/>
            <a:ext cx="908245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Algunos ejemplos de hardware: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Monitores o proyectores.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Donde la información y los procesos son exhibidos para el usuario, se consideran hardware de salida, aunque existen ya monitores táctiles (que serían entonces periféricos mixtos</a:t>
            </a:r>
            <a:r>
              <a:rPr lang="es-E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200000"/>
              </a:lnSpc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Teclado y ratón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Periféricos de entrada por excelencia, permiten el ingreso de datos del usuario: a través de botones (teclas) y a través de movimientos y botones, respectivamente</a:t>
            </a:r>
            <a:r>
              <a:rPr lang="es-E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Webcams. 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También llamadas </a:t>
            </a:r>
            <a:r>
              <a:rPr lang="es-ES" sz="1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cámaras web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pues se popularizaron con la llegada de </a:t>
            </a: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y las videoconferencias, permiten el ingreso y transmisión de audio y video mediante el sistema</a:t>
            </a:r>
            <a:r>
              <a:rPr lang="es-E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Microprocesadores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El núcleo de la 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CPU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(La Unidad Central de Procesamiento), es un microchip muy potente, que realiza millares de cálculos lógicos por segundo</a:t>
            </a:r>
            <a:r>
              <a:rPr lang="es-E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Tarjetas de red.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Estos circuitos integrados a la placa base del CPU le brindan la posibilidad de interactuar con redes de datos a distancia, ya sea a través de cables, señal de radio, etc.</a:t>
            </a: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473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1792" y="1516522"/>
            <a:ext cx="83702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 hablar de software, en cambio, nos referimos al contenido virtual del sistema: los programas, aplicaciones, instrucciones y 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protocolos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de comunicación que sirven de interfaz con el usuario y controlan el modo en que opera el sistema, y le brindan un sentido. Se trata de la “mente” del sistema.</a:t>
            </a: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097215" y="1061609"/>
            <a:ext cx="2848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ES SOFTWARE?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Definición de software de sistema, de programa y de aplicación, además de  la definición de software libre y software propietario | HardwarEsf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918" y="3011122"/>
            <a:ext cx="3360005" cy="2126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4636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6331" y="714327"/>
            <a:ext cx="105771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DICHO SOFTWARE PUEDE CLASIFICARSE, TAMBIÉN, DE ACUERDO A SU FUNCIÓN EN EL SISTEMA:</a:t>
            </a:r>
            <a:endParaRPr lang="es-E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969476" y="1410927"/>
            <a:ext cx="78427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operativo (o software de Sistema). Se ocupan de regular el modo en que opera el sistema y garantizar su continuidad, sirviendo de base para otros programas o aplicaciones, y permitiendo la interfaz con el usuario. Por lo general están incorporados al sistema de fábrica</a:t>
            </a:r>
            <a:r>
              <a:rPr lang="es-E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819637" y="3140739"/>
            <a:ext cx="81424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de aplicación</a:t>
            </a:r>
            <a:r>
              <a:rPr lang="es-ES" sz="1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Se llama así a todos los programas adicionales que se incorporan al computador, dotado ya de un</a:t>
            </a:r>
            <a:r>
              <a:rPr lang="es-E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sistema operativo, con el propósito de llevar a cabo un sinfín de tareas posibles: desde procesadores de texto, hojas de cálculo, navegadores de internet, aplicaciones de diseño o videojuegos.</a:t>
            </a:r>
            <a:endParaRPr lang="es-E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Sistemas operativos: Funciones y Beneficios Clave ✓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93" y="1591452"/>
            <a:ext cx="1501392" cy="83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istemas operativ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21" y="3202270"/>
            <a:ext cx="1587364" cy="107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5934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7055" y="263165"/>
            <a:ext cx="10181492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Algunos ejemplos de software:</a:t>
            </a: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sz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Windows. Probablemente el más popular de los sistemas operativos empleados actualmente, es típico de los computadores IBM. Permite al usuario manejar y e interactuar con los distintos segmentos de un computador, mediante un entorno de usuario amigable, basado en ventanas y representación visual</a:t>
            </a:r>
            <a:r>
              <a:rPr lang="es-E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endParaRPr lang="es-E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Mozilla Firefox. Un navegador de Internet sumamente popular, disponible para descarga sin pago. Conecta al usuario con la 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Wide Web, para realizar búsquedas de datos y otros tipos de operaciones virtuales</a:t>
            </a: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Microsoft Word. Parte del paquete de Microsoft Office, se trata de un procesador de texto de los más reconocidos que hay, e incluye herramientas para negocios, gestión de bases de datos, elaboración de presentaciones, entre otros</a:t>
            </a: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Google Chrome. Otro navegador de Internet, ofrecido por la empresa Google, cuya ligereza y velocidad lo hizo rápidamente popular entre los usuarios de Internet. Además, abrió la puerta a proyectos de un sistema operativo de Google</a:t>
            </a: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Adobe Photoshop. Una conocida aplicación de edición de imágenes y elaboración de contenido visual, útil para el diseño gráfico y el retocado fotográfico, producto de la empresa Adobe Inc.</a:t>
            </a:r>
          </a:p>
          <a:p>
            <a:pPr>
              <a:lnSpc>
                <a:spcPct val="200000"/>
              </a:lnSpc>
            </a:pPr>
            <a:r>
              <a:rPr lang="es-ES" dirty="0">
                <a:solidFill>
                  <a:srgbClr val="000000"/>
                </a:solidFill>
                <a:latin typeface="Montserrat"/>
              </a:rPr>
              <a:t/>
            </a:r>
            <a:br>
              <a:rPr lang="es-ES" dirty="0">
                <a:solidFill>
                  <a:srgbClr val="000000"/>
                </a:solidFill>
                <a:latin typeface="Montserrat"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55157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a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83</Words>
  <Application>Microsoft Office PowerPoint</Application>
  <PresentationFormat>Panorámica</PresentationFormat>
  <Paragraphs>54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Montserrat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MAJO</dc:creator>
  <cp:lastModifiedBy>MAJO</cp:lastModifiedBy>
  <cp:revision>7</cp:revision>
  <dcterms:created xsi:type="dcterms:W3CDTF">2024-09-05T00:43:46Z</dcterms:created>
  <dcterms:modified xsi:type="dcterms:W3CDTF">2024-09-05T01:36:50Z</dcterms:modified>
</cp:coreProperties>
</file>