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9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94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3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59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664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11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95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07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1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13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87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82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0DE4-FA90-4458-AA6E-ADCFFF19508E}" type="datetimeFigureOut">
              <a:rPr lang="es-MX" smtClean="0"/>
              <a:t>09/10/2017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31820-75A0-4B53-A138-DDEBEE6111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1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infografia de la ruta de mejora del consejo tecnico esc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0"/>
            <a:ext cx="10116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81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</cp:lastModifiedBy>
  <cp:revision>1</cp:revision>
  <dcterms:created xsi:type="dcterms:W3CDTF">2017-03-22T16:13:16Z</dcterms:created>
  <dcterms:modified xsi:type="dcterms:W3CDTF">2017-10-09T15:11:33Z</dcterms:modified>
</cp:coreProperties>
</file>