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ELENA MEZA AGUADO" userId="d5b91b7d-1632-433e-80a4-a953e292ba3a" providerId="ADAL" clId="{D05CB8F8-2EAE-46B7-8F96-EF0A2AB90BFE}"/>
    <pc:docChg chg="undo custSel addSld delSld modSld">
      <pc:chgData name="MARIA ELENA MEZA AGUADO" userId="d5b91b7d-1632-433e-80a4-a953e292ba3a" providerId="ADAL" clId="{D05CB8F8-2EAE-46B7-8F96-EF0A2AB90BFE}" dt="2024-10-03T05:32:07.333" v="377" actId="2696"/>
      <pc:docMkLst>
        <pc:docMk/>
      </pc:docMkLst>
      <pc:sldChg chg="del">
        <pc:chgData name="MARIA ELENA MEZA AGUADO" userId="d5b91b7d-1632-433e-80a4-a953e292ba3a" providerId="ADAL" clId="{D05CB8F8-2EAE-46B7-8F96-EF0A2AB90BFE}" dt="2024-10-01T23:23:10.435" v="0" actId="2696"/>
        <pc:sldMkLst>
          <pc:docMk/>
          <pc:sldMk cId="264595834" sldId="258"/>
        </pc:sldMkLst>
      </pc:sldChg>
      <pc:sldChg chg="del">
        <pc:chgData name="MARIA ELENA MEZA AGUADO" userId="d5b91b7d-1632-433e-80a4-a953e292ba3a" providerId="ADAL" clId="{D05CB8F8-2EAE-46B7-8F96-EF0A2AB90BFE}" dt="2024-10-03T05:32:07.333" v="377" actId="2696"/>
        <pc:sldMkLst>
          <pc:docMk/>
          <pc:sldMk cId="2969771852" sldId="259"/>
        </pc:sldMkLst>
      </pc:sldChg>
      <pc:sldChg chg="addSp delSp modSp mod modClrScheme chgLayout">
        <pc:chgData name="MARIA ELENA MEZA AGUADO" userId="d5b91b7d-1632-433e-80a4-a953e292ba3a" providerId="ADAL" clId="{D05CB8F8-2EAE-46B7-8F96-EF0A2AB90BFE}" dt="2024-10-03T05:16:17.666" v="180" actId="208"/>
        <pc:sldMkLst>
          <pc:docMk/>
          <pc:sldMk cId="1133750808" sldId="260"/>
        </pc:sldMkLst>
        <pc:spChg chg="add del mod">
          <ac:chgData name="MARIA ELENA MEZA AGUADO" userId="d5b91b7d-1632-433e-80a4-a953e292ba3a" providerId="ADAL" clId="{D05CB8F8-2EAE-46B7-8F96-EF0A2AB90BFE}" dt="2024-10-03T05:13:07.771" v="140"/>
          <ac:spMkLst>
            <pc:docMk/>
            <pc:sldMk cId="1133750808" sldId="260"/>
            <ac:spMk id="2" creationId="{2D2942DF-18FE-7C63-AF52-C5E0F3EB282B}"/>
          </ac:spMkLst>
        </pc:spChg>
        <pc:spChg chg="add del mod">
          <ac:chgData name="MARIA ELENA MEZA AGUADO" userId="d5b91b7d-1632-433e-80a4-a953e292ba3a" providerId="ADAL" clId="{D05CB8F8-2EAE-46B7-8F96-EF0A2AB90BFE}" dt="2024-10-03T05:13:07.693" v="138" actId="478"/>
          <ac:spMkLst>
            <pc:docMk/>
            <pc:sldMk cId="1133750808" sldId="260"/>
            <ac:spMk id="3" creationId="{FB93CD97-DFC2-AA3C-9E92-49AF2ECCFD51}"/>
          </ac:spMkLst>
        </pc:spChg>
        <pc:spChg chg="mod ord">
          <ac:chgData name="MARIA ELENA MEZA AGUADO" userId="d5b91b7d-1632-433e-80a4-a953e292ba3a" providerId="ADAL" clId="{D05CB8F8-2EAE-46B7-8F96-EF0A2AB90BFE}" dt="2024-10-03T05:12:33.092" v="128" actId="14100"/>
          <ac:spMkLst>
            <pc:docMk/>
            <pc:sldMk cId="1133750808" sldId="260"/>
            <ac:spMk id="4" creationId="{A2D3801C-5D31-81C0-2A4C-D165B3E128BE}"/>
          </ac:spMkLst>
        </pc:spChg>
        <pc:spChg chg="mod">
          <ac:chgData name="MARIA ELENA MEZA AGUADO" userId="d5b91b7d-1632-433e-80a4-a953e292ba3a" providerId="ADAL" clId="{D05CB8F8-2EAE-46B7-8F96-EF0A2AB90BFE}" dt="2024-10-03T05:14:59.240" v="171" actId="1076"/>
          <ac:spMkLst>
            <pc:docMk/>
            <pc:sldMk cId="1133750808" sldId="260"/>
            <ac:spMk id="5" creationId="{32F968A7-8AE5-60F7-2410-52438040E1AE}"/>
          </ac:spMkLst>
        </pc:spChg>
        <pc:spChg chg="add mod ord">
          <ac:chgData name="MARIA ELENA MEZA AGUADO" userId="d5b91b7d-1632-433e-80a4-a953e292ba3a" providerId="ADAL" clId="{D05CB8F8-2EAE-46B7-8F96-EF0A2AB90BFE}" dt="2024-10-03T05:14:14.123" v="161" actId="20577"/>
          <ac:spMkLst>
            <pc:docMk/>
            <pc:sldMk cId="1133750808" sldId="260"/>
            <ac:spMk id="6" creationId="{3663879C-30E9-6358-BD8E-7C40E89A3F7B}"/>
          </ac:spMkLst>
        </pc:spChg>
        <pc:spChg chg="add mod ord">
          <ac:chgData name="MARIA ELENA MEZA AGUADO" userId="d5b91b7d-1632-433e-80a4-a953e292ba3a" providerId="ADAL" clId="{D05CB8F8-2EAE-46B7-8F96-EF0A2AB90BFE}" dt="2024-10-03T05:16:12.787" v="179" actId="208"/>
          <ac:spMkLst>
            <pc:docMk/>
            <pc:sldMk cId="1133750808" sldId="260"/>
            <ac:spMk id="7" creationId="{35779478-3D84-A16A-FA5A-2E91C1BF4F5C}"/>
          </ac:spMkLst>
        </pc:spChg>
        <pc:spChg chg="add mod ord">
          <ac:chgData name="MARIA ELENA MEZA AGUADO" userId="d5b91b7d-1632-433e-80a4-a953e292ba3a" providerId="ADAL" clId="{D05CB8F8-2EAE-46B7-8F96-EF0A2AB90BFE}" dt="2024-10-03T05:14:24.468" v="163" actId="20577"/>
          <ac:spMkLst>
            <pc:docMk/>
            <pc:sldMk cId="1133750808" sldId="260"/>
            <ac:spMk id="8" creationId="{683A48FA-2726-6ABA-41FF-998F3980964C}"/>
          </ac:spMkLst>
        </pc:spChg>
        <pc:spChg chg="add mod ord">
          <ac:chgData name="MARIA ELENA MEZA AGUADO" userId="d5b91b7d-1632-433e-80a4-a953e292ba3a" providerId="ADAL" clId="{D05CB8F8-2EAE-46B7-8F96-EF0A2AB90BFE}" dt="2024-10-03T05:16:17.666" v="180" actId="208"/>
          <ac:spMkLst>
            <pc:docMk/>
            <pc:sldMk cId="1133750808" sldId="260"/>
            <ac:spMk id="9" creationId="{F078FA68-EBB8-43B3-B044-5906F385444B}"/>
          </ac:spMkLst>
        </pc:spChg>
        <pc:spChg chg="mod">
          <ac:chgData name="MARIA ELENA MEZA AGUADO" userId="d5b91b7d-1632-433e-80a4-a953e292ba3a" providerId="ADAL" clId="{D05CB8F8-2EAE-46B7-8F96-EF0A2AB90BFE}" dt="2024-10-03T05:14:40.939" v="166" actId="1076"/>
          <ac:spMkLst>
            <pc:docMk/>
            <pc:sldMk cId="1133750808" sldId="260"/>
            <ac:spMk id="15" creationId="{FD94A5B0-18D2-C365-DF18-260DEDDD84E8}"/>
          </ac:spMkLst>
        </pc:spChg>
        <pc:spChg chg="mod">
          <ac:chgData name="MARIA ELENA MEZA AGUADO" userId="d5b91b7d-1632-433e-80a4-a953e292ba3a" providerId="ADAL" clId="{D05CB8F8-2EAE-46B7-8F96-EF0A2AB90BFE}" dt="2024-10-03T05:14:45.201" v="167" actId="1076"/>
          <ac:spMkLst>
            <pc:docMk/>
            <pc:sldMk cId="1133750808" sldId="260"/>
            <ac:spMk id="16" creationId="{48B0EDAE-2262-D6FB-8030-FF5917E89D7D}"/>
          </ac:spMkLst>
        </pc:spChg>
        <pc:spChg chg="mod">
          <ac:chgData name="MARIA ELENA MEZA AGUADO" userId="d5b91b7d-1632-433e-80a4-a953e292ba3a" providerId="ADAL" clId="{D05CB8F8-2EAE-46B7-8F96-EF0A2AB90BFE}" dt="2024-10-03T05:16:06.737" v="178" actId="1076"/>
          <ac:spMkLst>
            <pc:docMk/>
            <pc:sldMk cId="1133750808" sldId="260"/>
            <ac:spMk id="17" creationId="{D02009B4-DA2F-6AF0-9496-8136DA9DC041}"/>
          </ac:spMkLst>
        </pc:spChg>
        <pc:spChg chg="del mod">
          <ac:chgData name="MARIA ELENA MEZA AGUADO" userId="d5b91b7d-1632-433e-80a4-a953e292ba3a" providerId="ADAL" clId="{D05CB8F8-2EAE-46B7-8F96-EF0A2AB90BFE}" dt="2024-10-03T05:12:15.683" v="124" actId="478"/>
          <ac:spMkLst>
            <pc:docMk/>
            <pc:sldMk cId="1133750808" sldId="260"/>
            <ac:spMk id="19" creationId="{8AAD157E-5576-107F-7292-087647A7C26B}"/>
          </ac:spMkLst>
        </pc:spChg>
        <pc:picChg chg="del">
          <ac:chgData name="MARIA ELENA MEZA AGUADO" userId="d5b91b7d-1632-433e-80a4-a953e292ba3a" providerId="ADAL" clId="{D05CB8F8-2EAE-46B7-8F96-EF0A2AB90BFE}" dt="2024-10-02T03:17:42.889" v="60" actId="478"/>
          <ac:picMkLst>
            <pc:docMk/>
            <pc:sldMk cId="1133750808" sldId="260"/>
            <ac:picMk id="11" creationId="{80E77EA7-5E59-60EA-0789-9389D97A92A7}"/>
          </ac:picMkLst>
        </pc:picChg>
      </pc:sldChg>
      <pc:sldChg chg="del">
        <pc:chgData name="MARIA ELENA MEZA AGUADO" userId="d5b91b7d-1632-433e-80a4-a953e292ba3a" providerId="ADAL" clId="{D05CB8F8-2EAE-46B7-8F96-EF0A2AB90BFE}" dt="2024-10-03T05:16:42.150" v="181" actId="2696"/>
        <pc:sldMkLst>
          <pc:docMk/>
          <pc:sldMk cId="686873050" sldId="261"/>
        </pc:sldMkLst>
      </pc:sldChg>
      <pc:sldChg chg="del">
        <pc:chgData name="MARIA ELENA MEZA AGUADO" userId="d5b91b7d-1632-433e-80a4-a953e292ba3a" providerId="ADAL" clId="{D05CB8F8-2EAE-46B7-8F96-EF0A2AB90BFE}" dt="2024-10-01T23:23:56.999" v="1" actId="2696"/>
        <pc:sldMkLst>
          <pc:docMk/>
          <pc:sldMk cId="626762652" sldId="262"/>
        </pc:sldMkLst>
      </pc:sldChg>
      <pc:sldChg chg="addSp delSp modSp mod">
        <pc:chgData name="MARIA ELENA MEZA AGUADO" userId="d5b91b7d-1632-433e-80a4-a953e292ba3a" providerId="ADAL" clId="{D05CB8F8-2EAE-46B7-8F96-EF0A2AB90BFE}" dt="2024-10-03T05:25:41.142" v="374" actId="20577"/>
        <pc:sldMkLst>
          <pc:docMk/>
          <pc:sldMk cId="2001713793" sldId="263"/>
        </pc:sldMkLst>
        <pc:spChg chg="mod">
          <ac:chgData name="MARIA ELENA MEZA AGUADO" userId="d5b91b7d-1632-433e-80a4-a953e292ba3a" providerId="ADAL" clId="{D05CB8F8-2EAE-46B7-8F96-EF0A2AB90BFE}" dt="2024-10-03T05:17:11.212" v="198" actId="20577"/>
          <ac:spMkLst>
            <pc:docMk/>
            <pc:sldMk cId="2001713793" sldId="263"/>
            <ac:spMk id="4" creationId="{A6811479-39CF-61ED-6DF7-4FFB6D6C9DDD}"/>
          </ac:spMkLst>
        </pc:spChg>
        <pc:spChg chg="mod">
          <ac:chgData name="MARIA ELENA MEZA AGUADO" userId="d5b91b7d-1632-433e-80a4-a953e292ba3a" providerId="ADAL" clId="{D05CB8F8-2EAE-46B7-8F96-EF0A2AB90BFE}" dt="2024-10-03T04:44:59.737" v="103"/>
          <ac:spMkLst>
            <pc:docMk/>
            <pc:sldMk cId="2001713793" sldId="263"/>
            <ac:spMk id="6" creationId="{F36D30F8-B2AB-B282-860F-8D217742CC73}"/>
          </ac:spMkLst>
        </pc:spChg>
        <pc:spChg chg="mod">
          <ac:chgData name="MARIA ELENA MEZA AGUADO" userId="d5b91b7d-1632-433e-80a4-a953e292ba3a" providerId="ADAL" clId="{D05CB8F8-2EAE-46B7-8F96-EF0A2AB90BFE}" dt="2024-10-03T04:44:59.737" v="103"/>
          <ac:spMkLst>
            <pc:docMk/>
            <pc:sldMk cId="2001713793" sldId="263"/>
            <ac:spMk id="7" creationId="{07C7E952-B03F-C317-596B-9549094566D6}"/>
          </ac:spMkLst>
        </pc:spChg>
        <pc:spChg chg="add del mod">
          <ac:chgData name="MARIA ELENA MEZA AGUADO" userId="d5b91b7d-1632-433e-80a4-a953e292ba3a" providerId="ADAL" clId="{D05CB8F8-2EAE-46B7-8F96-EF0A2AB90BFE}" dt="2024-10-03T05:17:14.071" v="199" actId="478"/>
          <ac:spMkLst>
            <pc:docMk/>
            <pc:sldMk cId="2001713793" sldId="263"/>
            <ac:spMk id="8" creationId="{E4C6A968-B597-5950-8ACF-B823CC8233AD}"/>
          </ac:spMkLst>
        </pc:spChg>
        <pc:spChg chg="add del mod">
          <ac:chgData name="MARIA ELENA MEZA AGUADO" userId="d5b91b7d-1632-433e-80a4-a953e292ba3a" providerId="ADAL" clId="{D05CB8F8-2EAE-46B7-8F96-EF0A2AB90BFE}" dt="2024-10-03T05:18:59.749" v="206"/>
          <ac:spMkLst>
            <pc:docMk/>
            <pc:sldMk cId="2001713793" sldId="263"/>
            <ac:spMk id="10" creationId="{06C5849C-7910-999C-3D54-DD32D62B26B6}"/>
          </ac:spMkLst>
        </pc:spChg>
        <pc:spChg chg="add mod">
          <ac:chgData name="MARIA ELENA MEZA AGUADO" userId="d5b91b7d-1632-433e-80a4-a953e292ba3a" providerId="ADAL" clId="{D05CB8F8-2EAE-46B7-8F96-EF0A2AB90BFE}" dt="2024-10-03T05:21:12.088" v="271" actId="767"/>
          <ac:spMkLst>
            <pc:docMk/>
            <pc:sldMk cId="2001713793" sldId="263"/>
            <ac:spMk id="11" creationId="{0CDD5A21-A085-48F9-A862-A266EDB44A7C}"/>
          </ac:spMkLst>
        </pc:spChg>
        <pc:spChg chg="mod">
          <ac:chgData name="MARIA ELENA MEZA AGUADO" userId="d5b91b7d-1632-433e-80a4-a953e292ba3a" providerId="ADAL" clId="{D05CB8F8-2EAE-46B7-8F96-EF0A2AB90BFE}" dt="2024-10-03T05:25:41.142" v="374" actId="20577"/>
          <ac:spMkLst>
            <pc:docMk/>
            <pc:sldMk cId="2001713793" sldId="263"/>
            <ac:spMk id="15" creationId="{ED715220-2DFE-BC78-A3A8-88371EA4C721}"/>
          </ac:spMkLst>
        </pc:spChg>
        <pc:grpChg chg="add del mod">
          <ac:chgData name="MARIA ELENA MEZA AGUADO" userId="d5b91b7d-1632-433e-80a4-a953e292ba3a" providerId="ADAL" clId="{D05CB8F8-2EAE-46B7-8F96-EF0A2AB90BFE}" dt="2024-10-03T05:17:14.852" v="200" actId="478"/>
          <ac:grpSpMkLst>
            <pc:docMk/>
            <pc:sldMk cId="2001713793" sldId="263"/>
            <ac:grpSpMk id="2" creationId="{15F5C048-69C8-C2C0-CC18-BEBF558827BE}"/>
          </ac:grpSpMkLst>
        </pc:grpChg>
        <pc:picChg chg="mod">
          <ac:chgData name="MARIA ELENA MEZA AGUADO" userId="d5b91b7d-1632-433e-80a4-a953e292ba3a" providerId="ADAL" clId="{D05CB8F8-2EAE-46B7-8F96-EF0A2AB90BFE}" dt="2024-10-03T04:44:59.737" v="103"/>
          <ac:picMkLst>
            <pc:docMk/>
            <pc:sldMk cId="2001713793" sldId="263"/>
            <ac:picMk id="3" creationId="{30C49C5A-B764-737D-D0CA-EC80BDBC7728}"/>
          </ac:picMkLst>
        </pc:picChg>
        <pc:picChg chg="mod">
          <ac:chgData name="MARIA ELENA MEZA AGUADO" userId="d5b91b7d-1632-433e-80a4-a953e292ba3a" providerId="ADAL" clId="{D05CB8F8-2EAE-46B7-8F96-EF0A2AB90BFE}" dt="2024-10-03T04:44:59.737" v="103"/>
          <ac:picMkLst>
            <pc:docMk/>
            <pc:sldMk cId="2001713793" sldId="263"/>
            <ac:picMk id="5" creationId="{005103BD-5E1E-41FD-AC21-C46D79D5ED73}"/>
          </ac:picMkLst>
        </pc:picChg>
      </pc:sldChg>
      <pc:sldChg chg="del">
        <pc:chgData name="MARIA ELENA MEZA AGUADO" userId="d5b91b7d-1632-433e-80a4-a953e292ba3a" providerId="ADAL" clId="{D05CB8F8-2EAE-46B7-8F96-EF0A2AB90BFE}" dt="2024-10-01T23:23:56.999" v="1" actId="2696"/>
        <pc:sldMkLst>
          <pc:docMk/>
          <pc:sldMk cId="2871468606" sldId="264"/>
        </pc:sldMkLst>
      </pc:sldChg>
      <pc:sldChg chg="del">
        <pc:chgData name="MARIA ELENA MEZA AGUADO" userId="d5b91b7d-1632-433e-80a4-a953e292ba3a" providerId="ADAL" clId="{D05CB8F8-2EAE-46B7-8F96-EF0A2AB90BFE}" dt="2024-10-01T23:23:56.999" v="1" actId="2696"/>
        <pc:sldMkLst>
          <pc:docMk/>
          <pc:sldMk cId="1254355408" sldId="265"/>
        </pc:sldMkLst>
      </pc:sldChg>
      <pc:sldChg chg="del">
        <pc:chgData name="MARIA ELENA MEZA AGUADO" userId="d5b91b7d-1632-433e-80a4-a953e292ba3a" providerId="ADAL" clId="{D05CB8F8-2EAE-46B7-8F96-EF0A2AB90BFE}" dt="2024-10-01T23:23:56.999" v="1" actId="2696"/>
        <pc:sldMkLst>
          <pc:docMk/>
          <pc:sldMk cId="3552231138" sldId="266"/>
        </pc:sldMkLst>
      </pc:sldChg>
      <pc:sldChg chg="del">
        <pc:chgData name="MARIA ELENA MEZA AGUADO" userId="d5b91b7d-1632-433e-80a4-a953e292ba3a" providerId="ADAL" clId="{D05CB8F8-2EAE-46B7-8F96-EF0A2AB90BFE}" dt="2024-10-01T23:23:56.999" v="1" actId="2696"/>
        <pc:sldMkLst>
          <pc:docMk/>
          <pc:sldMk cId="204518184" sldId="267"/>
        </pc:sldMkLst>
      </pc:sldChg>
      <pc:sldChg chg="del">
        <pc:chgData name="MARIA ELENA MEZA AGUADO" userId="d5b91b7d-1632-433e-80a4-a953e292ba3a" providerId="ADAL" clId="{D05CB8F8-2EAE-46B7-8F96-EF0A2AB90BFE}" dt="2024-10-03T05:32:04.349" v="376" actId="2696"/>
        <pc:sldMkLst>
          <pc:docMk/>
          <pc:sldMk cId="4291035406" sldId="268"/>
        </pc:sldMkLst>
      </pc:sldChg>
      <pc:sldChg chg="addSp delSp modSp add del mod">
        <pc:chgData name="MARIA ELENA MEZA AGUADO" userId="d5b91b7d-1632-433e-80a4-a953e292ba3a" providerId="ADAL" clId="{D05CB8F8-2EAE-46B7-8F96-EF0A2AB90BFE}" dt="2024-10-03T05:31:57.505" v="375" actId="2696"/>
        <pc:sldMkLst>
          <pc:docMk/>
          <pc:sldMk cId="2201356089" sldId="270"/>
        </pc:sldMkLst>
        <pc:spChg chg="del">
          <ac:chgData name="MARIA ELENA MEZA AGUADO" userId="d5b91b7d-1632-433e-80a4-a953e292ba3a" providerId="ADAL" clId="{D05CB8F8-2EAE-46B7-8F96-EF0A2AB90BFE}" dt="2024-10-03T04:55:07.235" v="113" actId="478"/>
          <ac:spMkLst>
            <pc:docMk/>
            <pc:sldMk cId="2201356089" sldId="270"/>
            <ac:spMk id="8" creationId="{E4C6A968-B597-5950-8ACF-B823CC8233AD}"/>
          </ac:spMkLst>
        </pc:spChg>
        <pc:spChg chg="del">
          <ac:chgData name="MARIA ELENA MEZA AGUADO" userId="d5b91b7d-1632-433e-80a4-a953e292ba3a" providerId="ADAL" clId="{D05CB8F8-2EAE-46B7-8F96-EF0A2AB90BFE}" dt="2024-10-03T04:55:10.417" v="115" actId="478"/>
          <ac:spMkLst>
            <pc:docMk/>
            <pc:sldMk cId="2201356089" sldId="270"/>
            <ac:spMk id="15" creationId="{ED715220-2DFE-BC78-A3A8-88371EA4C721}"/>
          </ac:spMkLst>
        </pc:spChg>
        <pc:grpChg chg="del">
          <ac:chgData name="MARIA ELENA MEZA AGUADO" userId="d5b91b7d-1632-433e-80a4-a953e292ba3a" providerId="ADAL" clId="{D05CB8F8-2EAE-46B7-8F96-EF0A2AB90BFE}" dt="2024-10-03T04:55:08.267" v="114" actId="478"/>
          <ac:grpSpMkLst>
            <pc:docMk/>
            <pc:sldMk cId="2201356089" sldId="270"/>
            <ac:grpSpMk id="2" creationId="{15F5C048-69C8-C2C0-CC18-BEBF558827BE}"/>
          </ac:grpSpMkLst>
        </pc:grpChg>
        <pc:picChg chg="add mod">
          <ac:chgData name="MARIA ELENA MEZA AGUADO" userId="d5b91b7d-1632-433e-80a4-a953e292ba3a" providerId="ADAL" clId="{D05CB8F8-2EAE-46B7-8F96-EF0A2AB90BFE}" dt="2024-10-03T04:55:31.364" v="121" actId="1076"/>
          <ac:picMkLst>
            <pc:docMk/>
            <pc:sldMk cId="2201356089" sldId="270"/>
            <ac:picMk id="9" creationId="{50160813-EC34-5D7E-9499-7DB90F68B2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D927D-26AF-E6A5-7DC1-763025B22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306613-B6E9-3E51-1BA0-BF224BCD1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BC29E6-CFB1-07D0-FAD7-23F75069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63DFC-ACD7-5854-5719-D36FB114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96CEB1-D4A7-705F-51CA-7A6D7D6F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AB292-3EC6-FDB9-65EC-4E302CB5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27135A-0BE9-7BD0-0B6D-9A70D25C8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D7559B-A42C-C39A-DDFE-561D4C7D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FF192B-E2A4-B14B-7292-BB1F8945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0C9290-02AC-02C0-E1FD-1BE797540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4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1080B7-FE58-33FA-6BE2-5E389F8FB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B596CE-5D47-9E6A-9A79-09D50957A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44D1CC-B374-E00D-D6D6-95C9FA6E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F1B125-F7C4-1368-0D3E-5FA4C0ED7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9CA315-5FF0-4BE4-11EC-AD486134F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CA082-E73D-1144-F7AA-D2CF40F9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8542D8-8869-683B-AB9E-7A4FD2EDC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11CFF-62D4-17BF-A2B8-BE46A08F2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A62CE-1790-224A-1706-FC833FCEE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172659-F4C7-DEDE-73A1-6B3B82E3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6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6B9E7-1372-4281-AEC1-EEE8C7C6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1FEFF3-F7EA-BCE3-2C19-F0792E0BA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EBB46B-32AA-440E-D659-61F65784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E41049-F8E4-264F-DBBB-45BF397C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19539-A5A6-48DE-D2C6-1F14A456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A5DA5-3077-CE27-BACC-250FF164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D8716D-C8A3-CCEF-DD7C-09E5C6E87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9149E7-F88D-CB05-C03E-6B3C26D21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CFC7B1-3C4E-674C-5A34-BB16BEEC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E7E617-6BCA-BB5A-EF4E-783A8A43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D6B7CB-25D7-2A9C-6DB7-FA489110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E1DA0-C715-C66D-DFB6-752A6E739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43B143-5815-47E7-4831-18AEA52C3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A08494-79D5-29E1-9A97-4981AED29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AF5C0D-4FD0-1B7B-65DA-890F17878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3A44D1-F204-E0EE-6E76-A898AA512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4344C3-47BB-BBC4-D10B-9005BF1C1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319139-699F-C693-0013-B82CBCB22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A31C48-2647-B053-C88D-02E3707B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981A1-5934-5F0A-0E5F-E93F5550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A4EFC6-BB6A-4B4E-DFE6-81517492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BE9E13-5DAF-7E8A-4299-A015319A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0349F7-0A3A-3B05-18DB-3D7FC3EA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5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13122E-AE90-B03C-F8A6-9B856176D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F3A7304-5CC2-4076-A2D3-4B4C799F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78AF08-362E-DE4C-2E84-FEC0C7A6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7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242F4-FD5B-C7AC-D4B5-19ADF1BE1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06F5F9-E5E4-C3DD-6FF0-9C6B6984D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37D5A3-1380-E748-7F09-C3096B66B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04DA78-AC18-4E32-A679-13290985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F5211E-9EB4-48DA-14F7-F94C0976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C1A40C-0B16-473A-C74B-EB5A1083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7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F5B0D-CFB8-8724-6AD7-65FF2210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4F3A98-022D-4932-5E60-E5CD1F0A1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A312F8-DEFF-9C62-C61A-8129628BA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5B9820-078B-2FDD-D945-9943904B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421BDA-A4DE-8D82-1224-02C0FDC7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439074-FF76-4D4A-0C81-3232CA2D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7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EDF614-00B3-D978-7E16-6DAB66B6D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0A14B-DEB4-B67B-6779-C0509A078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98BD41-5C9A-9C19-54B8-D855607A7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29FC-4051-440F-BD82-73FA1CF40A67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F7301-19BA-8418-5C46-1B10812B5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B0D4DD-1D46-D186-A3E7-EA84E24ED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E03A5-A59D-4668-98DA-278D4A4E9C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4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23692-EB49-AF9D-7EBA-01EB193D7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84" y="115198"/>
            <a:ext cx="11489635" cy="2387600"/>
          </a:xfrm>
        </p:spPr>
        <p:txBody>
          <a:bodyPr>
            <a:normAutofit/>
          </a:bodyPr>
          <a:lstStyle/>
          <a:p>
            <a:r>
              <a:rPr lang="en-US" sz="8000" b="1" dirty="0"/>
              <a:t>Unit 6</a:t>
            </a:r>
            <a:br>
              <a:rPr lang="en-US" sz="8000" b="1" dirty="0"/>
            </a:br>
            <a:r>
              <a:rPr lang="en-US" sz="8000" b="1" dirty="0"/>
              <a:t>How have you changed?</a:t>
            </a:r>
          </a:p>
        </p:txBody>
      </p:sp>
      <p:pic>
        <p:nvPicPr>
          <p:cNvPr id="2050" name="Picture 2" descr="Transition into adult services | Mencap">
            <a:extLst>
              <a:ext uri="{FF2B5EF4-FFF2-40B4-BE49-F238E27FC236}">
                <a16:creationId xmlns:a16="http://schemas.microsoft.com/office/drawing/2014/main" id="{3709266E-5B64-590B-5A4F-D774CFC27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219" y="2371449"/>
            <a:ext cx="4371353" cy="437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FAD57E2-64B4-D0E6-D849-36328A07169F}"/>
              </a:ext>
            </a:extLst>
          </p:cNvPr>
          <p:cNvSpPr txBox="1"/>
          <p:nvPr/>
        </p:nvSpPr>
        <p:spPr>
          <a:xfrm>
            <a:off x="6904383" y="2994991"/>
            <a:ext cx="4625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err="1"/>
              <a:t>Objectives</a:t>
            </a:r>
            <a:r>
              <a:rPr lang="es-MX" sz="3600" b="1" dirty="0"/>
              <a:t>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b="1" dirty="0"/>
              <a:t>Describe </a:t>
            </a:r>
            <a:r>
              <a:rPr lang="es-MX" sz="3600" b="1" dirty="0" err="1"/>
              <a:t>life</a:t>
            </a:r>
            <a:r>
              <a:rPr lang="es-MX" sz="3600" b="1" dirty="0"/>
              <a:t> </a:t>
            </a:r>
            <a:r>
              <a:rPr lang="es-MX" sz="3600" b="1" dirty="0" err="1"/>
              <a:t>changes</a:t>
            </a:r>
            <a:endParaRPr lang="es-MX" sz="36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3600" b="1" dirty="0"/>
              <a:t>Describe </a:t>
            </a:r>
            <a:r>
              <a:rPr lang="es-MX" sz="3600" b="1" dirty="0" err="1"/>
              <a:t>plans</a:t>
            </a:r>
            <a:r>
              <a:rPr lang="es-MX" sz="3600" b="1" dirty="0"/>
              <a:t> </a:t>
            </a:r>
            <a:r>
              <a:rPr lang="es-MX" sz="3600" b="1" dirty="0" err="1"/>
              <a:t>for</a:t>
            </a:r>
            <a:r>
              <a:rPr lang="es-MX" sz="3600" b="1" dirty="0"/>
              <a:t> </a:t>
            </a:r>
            <a:r>
              <a:rPr lang="es-MX" sz="3600" b="1" dirty="0" err="1"/>
              <a:t>the</a:t>
            </a:r>
            <a:r>
              <a:rPr lang="es-MX" sz="3600" b="1" dirty="0"/>
              <a:t> future</a:t>
            </a:r>
          </a:p>
        </p:txBody>
      </p:sp>
    </p:spTree>
    <p:extLst>
      <p:ext uri="{BB962C8B-B14F-4D97-AF65-F5344CB8AC3E}">
        <p14:creationId xmlns:p14="http://schemas.microsoft.com/office/powerpoint/2010/main" val="86650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6FE40C2-75C8-D799-7865-947A2995F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2284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Assessment questions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B0963BB-FA3B-368D-46F5-CEB90441E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728870"/>
            <a:ext cx="11145077" cy="5433391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Tell me about some recent changes in your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you changed schools/learned a new sport/moved to a new apartment/got a pay raise?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Think about your life five years ago. Is your life more or less stressful now?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you changed your hairstyle recently? If yes, what was it like before? What is it like now?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have your friends or family members changed recently?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after this course? Do you plan to take another English class? Why or why not?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you hope to travel abroad in the future? Why or why not?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Would you like to take a vacation somewhere? Where do you want to go?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something you’d love to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 me about my future plans. or Ask [classmate] about his/her future plans.</a:t>
            </a:r>
          </a:p>
        </p:txBody>
      </p:sp>
    </p:spTree>
    <p:extLst>
      <p:ext uri="{BB962C8B-B14F-4D97-AF65-F5344CB8AC3E}">
        <p14:creationId xmlns:p14="http://schemas.microsoft.com/office/powerpoint/2010/main" val="367112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2D3801C-5D31-81C0-2A4C-D165B3E1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39"/>
            <a:ext cx="12192000" cy="716461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CONVERSATION I haven’t seen you in ages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663879C-30E9-6358-BD8E-7C40E89A3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Robin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5779478-3D84-A16A-FA5A-2E91C1BF4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576595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s-MX" dirty="0"/>
              <a:t>1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83A48FA-2726-6ABA-41FF-998F39809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Matt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F078FA68-EBB8-43B3-B044-5906F3854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576595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s-MX" dirty="0"/>
              <a:t>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2F968A7-8AE5-60F7-2410-52438040E1AE}"/>
              </a:ext>
            </a:extLst>
          </p:cNvPr>
          <p:cNvSpPr txBox="1"/>
          <p:nvPr/>
        </p:nvSpPr>
        <p:spPr>
          <a:xfrm>
            <a:off x="4704797" y="1413749"/>
            <a:ext cx="2782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/>
              <a:t>Future </a:t>
            </a:r>
            <a:r>
              <a:rPr lang="es-MX" sz="3600" b="1" dirty="0" err="1"/>
              <a:t>plans</a:t>
            </a:r>
            <a:endParaRPr lang="es-MX" sz="36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D94A5B0-18D2-C365-DF18-260DEDDD84E8}"/>
              </a:ext>
            </a:extLst>
          </p:cNvPr>
          <p:cNvSpPr txBox="1"/>
          <p:nvPr/>
        </p:nvSpPr>
        <p:spPr>
          <a:xfrm>
            <a:off x="1035050" y="784090"/>
            <a:ext cx="10820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What’s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happening?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 err="1">
                <a:solidFill>
                  <a:prstClr val="black"/>
                </a:solidFill>
                <a:latin typeface="Calibri" panose="020F0502020204030204"/>
              </a:rPr>
              <a:t>What</a:t>
            </a: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do </a:t>
            </a:r>
            <a:r>
              <a:rPr lang="es-MX" sz="2400" dirty="0" err="1">
                <a:solidFill>
                  <a:prstClr val="black"/>
                </a:solidFill>
                <a:latin typeface="Calibri" panose="020F0502020204030204"/>
              </a:rPr>
              <a:t>you</a:t>
            </a: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MX" sz="2400" dirty="0" err="1">
                <a:solidFill>
                  <a:prstClr val="black"/>
                </a:solidFill>
                <a:latin typeface="Calibri" panose="020F0502020204030204"/>
              </a:rPr>
              <a:t>think</a:t>
            </a: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MX" sz="2400" dirty="0" err="1">
                <a:solidFill>
                  <a:prstClr val="black"/>
                </a:solidFill>
                <a:latin typeface="Calibri" panose="020F0502020204030204"/>
              </a:rPr>
              <a:t>they</a:t>
            </a: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are </a:t>
            </a:r>
            <a:r>
              <a:rPr lang="es-MX" sz="2400" dirty="0" err="1">
                <a:solidFill>
                  <a:prstClr val="black"/>
                </a:solidFill>
                <a:latin typeface="Calibri" panose="020F0502020204030204"/>
              </a:rPr>
              <a:t>discussin</a:t>
            </a: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8B0EDAE-2262-D6FB-8030-FF5917E89D7D}"/>
              </a:ext>
            </a:extLst>
          </p:cNvPr>
          <p:cNvSpPr txBox="1"/>
          <p:nvPr/>
        </p:nvSpPr>
        <p:spPr>
          <a:xfrm>
            <a:off x="558800" y="791176"/>
            <a:ext cx="44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/>
              <a:t>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02009B4-DA2F-6AF0-9496-8136DA9DC041}"/>
              </a:ext>
            </a:extLst>
          </p:cNvPr>
          <p:cNvSpPr txBox="1"/>
          <p:nvPr/>
        </p:nvSpPr>
        <p:spPr>
          <a:xfrm>
            <a:off x="617538" y="4689359"/>
            <a:ext cx="44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3375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6811479-39CF-61ED-6DF7-4FFB6D6C9DD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2284"/>
          </a:xfrm>
          <a:prstGeom prst="rect">
            <a:avLst/>
          </a:prstGeom>
          <a:solidFill>
            <a:srgbClr val="FFC00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GRAMMAR FOCUS Verb + infinitive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D715220-2DFE-BC78-A3A8-88371EA4C721}"/>
              </a:ext>
            </a:extLst>
          </p:cNvPr>
          <p:cNvSpPr txBox="1"/>
          <p:nvPr/>
        </p:nvSpPr>
        <p:spPr>
          <a:xfrm>
            <a:off x="825901" y="1402874"/>
            <a:ext cx="102529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Robin: I’d ______  ____ learn how to play the guitar. </a:t>
            </a:r>
          </a:p>
          <a:p>
            <a:r>
              <a:rPr lang="en-US" sz="3200" dirty="0"/>
              <a:t>Robin: I ______  ____ take lessons. </a:t>
            </a:r>
          </a:p>
          <a:p>
            <a:r>
              <a:rPr lang="en-US" sz="3200" dirty="0"/>
              <a:t>Matt: I’d ______ ____ learn how to dance. </a:t>
            </a:r>
          </a:p>
          <a:p>
            <a:r>
              <a:rPr lang="en-US" sz="3200" dirty="0"/>
              <a:t>Matt: I ______ ____ get a new job soon.</a:t>
            </a:r>
          </a:p>
          <a:p>
            <a:endParaRPr lang="en-US" sz="3200" dirty="0"/>
          </a:p>
          <a:p>
            <a:r>
              <a:rPr lang="en-US" sz="3200" dirty="0"/>
              <a:t>What do these structures have in common?</a:t>
            </a:r>
          </a:p>
          <a:p>
            <a:r>
              <a:rPr lang="en-US" sz="3200" dirty="0"/>
              <a:t>A=</a:t>
            </a:r>
          </a:p>
          <a:p>
            <a:r>
              <a:rPr lang="en-US" sz="3200" dirty="0"/>
              <a:t>What other structures follow this pattern?</a:t>
            </a:r>
          </a:p>
          <a:p>
            <a:r>
              <a:rPr lang="en-US" sz="3200" dirty="0"/>
              <a:t>A=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00171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A2A71E6-91C5-3A9E-D3F7-83C3533B65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2284"/>
          </a:xfrm>
          <a:prstGeom prst="rect">
            <a:avLst/>
          </a:prstGeom>
          <a:solidFill>
            <a:srgbClr val="FFC00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GRAMMAR FOCUS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6E1B57-E2AF-FD4C-1905-69261F2CE8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240" t="30908" r="20543" b="10706"/>
          <a:stretch/>
        </p:blipFill>
        <p:spPr>
          <a:xfrm>
            <a:off x="590820" y="602284"/>
            <a:ext cx="10734255" cy="585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5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275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Unit 6 How have you changed?</vt:lpstr>
      <vt:lpstr>Assessment questions</vt:lpstr>
      <vt:lpstr>CONVERSATION I haven’t seen you in ages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 It’s a really nice city.</dc:title>
  <dc:creator>MARIA ELENA MEZA AGUADO</dc:creator>
  <cp:lastModifiedBy>MARIA ELENA MEZA AGUADO</cp:lastModifiedBy>
  <cp:revision>13</cp:revision>
  <dcterms:created xsi:type="dcterms:W3CDTF">2023-07-12T17:52:52Z</dcterms:created>
  <dcterms:modified xsi:type="dcterms:W3CDTF">2024-10-03T05:32:11Z</dcterms:modified>
</cp:coreProperties>
</file>