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8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9702D-F364-4FEE-888C-A2F49A83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E4880F-D916-4886-A767-FAD519A65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2ACFB-C2AD-48DE-88C9-843D1FB5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20822-8DD5-47C9-8E5C-90F631A8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47589-9DE0-4992-8CA1-F2DEFE82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8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C9F49F-0EA0-4689-813A-628F0243C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2C2B62-C7B5-4131-BDE2-4012473C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0F776-1DC6-4F5B-989F-EA7BF2E2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BB0BF4-B78C-490B-813B-9C26B156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B2A8C-741C-4DDD-829B-D3607232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5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42A6B-E0BE-45EA-9C8D-5792CB4D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3E264-8BCF-4DD7-8D97-3E88E16D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BA754-2B64-4B73-ABC9-B3B693B6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80D73-16A2-4FCC-A314-2526F84C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249C7A-C1EF-4139-8534-1D256385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74129-BB43-40CA-B80A-CFDE5A1A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7BEB9-83CE-45D1-9E2C-9CA1187A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5B014-3A1A-4FB9-8137-6C69FB80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5C28E-9E3F-4154-8F49-A11C5336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65DD8B-BAFC-4D7A-8C7E-B2F83B20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EA1D8-3C2E-43DE-9510-0CDAB7BE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143463-8420-44E5-9FC4-627563361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40FD95-6AB8-4C2B-A357-8EA4DA6BE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56977E-CA1E-41AC-A2D8-308F37AC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8FE5EC-3134-4FFB-B4FB-AA9C2DF6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A7C31F-3E82-4F25-8A0B-FCE58C71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77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3A7C6-FC0B-47A4-B981-183AAE4A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E40CD-2629-4EF7-8E1C-AA8CBE5F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CB16E9-A147-4FD9-8F3F-6D147A304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6EE4E9-57D4-4290-A046-20EFE1E76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D3ED87-78FB-46A1-83CC-F2E8EAAE1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2154DB-64A4-4EFB-B316-1E55EBE3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BD9D56-5EB2-4022-9D03-BF414285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02AB9-19F2-40A7-B31E-054683EF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4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B2D98-7D50-45C2-889A-00B3619F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92DEA9-0051-4E69-9BA2-9A505CBC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66E68-EB6C-4ABC-9B8E-1F5FE9B5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11D07C-4604-458F-B459-15DF1C51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44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225A2-5029-47D5-AEBB-0500D252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E0E252-EFF4-4D57-B0DE-6F6CB518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7FDD61-DF83-41AC-97B9-7798BBA8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5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B3EE6-2BE6-4E51-9A35-3D50B3EC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A16C4-7FC8-4C97-8C12-17836DDA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1615D2-A46F-4E68-A364-6653D1EB4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586578-CE39-4FAD-A083-77F7C957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78060E-C922-47DC-9E4E-1F3DE47E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07A43D-1825-49F8-821F-2A7CB0E4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28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28F35-4FDD-419D-A406-3854E9D8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D04FBA-F08E-4B8A-842C-842E0B213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EC3C0-3AC9-4A68-BC4F-A2D0E6FA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7A1923-2C7B-4646-B62E-4594BBF0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8C6D9A-7E01-4F83-ACDB-D38002FC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15D3D-8FB6-43A5-AD5C-7110EC73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5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0770F-FE0F-48E6-B2B4-D9F842F5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D5EF2-AB1B-4BF8-877D-454479B4E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68AB-DA92-410D-B277-659EA12C5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503D-B3C8-49F0-A48C-23E8D3D2BA54}" type="datetimeFigureOut">
              <a:rPr lang="es-MX" smtClean="0"/>
              <a:t>21/08/2023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90B47-E946-4D1B-B8DF-B05318433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49E085-210C-41F3-829A-C511E05C8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6E09-FDD3-4690-B726-539C4BB5E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88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- MALAIKA">
            <a:hlinkClick r:id="" action="ppaction://media"/>
            <a:extLst>
              <a:ext uri="{FF2B5EF4-FFF2-40B4-BE49-F238E27FC236}">
                <a16:creationId xmlns:a16="http://schemas.microsoft.com/office/drawing/2014/main" id="{09AE08B7-E9E8-433A-8F8E-7FA9C70A5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199" y="264886"/>
            <a:ext cx="609600" cy="609600"/>
          </a:xfrm>
          <a:prstGeom prst="rect">
            <a:avLst/>
          </a:prstGeom>
        </p:spPr>
      </p:pic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5DED1CA5-2389-42E0-AC38-435FB9B32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FA8415A4-F909-44AC-AFA0-83E43E13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-13716000"/>
            <a:ext cx="36576000" cy="20574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8634D-03B3-4046-998F-A542DA9EE6F8}"/>
              </a:ext>
            </a:extLst>
          </p:cNvPr>
          <p:cNvSpPr txBox="1"/>
          <p:nvPr/>
        </p:nvSpPr>
        <p:spPr>
          <a:xfrm>
            <a:off x="342900" y="1074509"/>
            <a:ext cx="1150619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8.- Adelante del sol dibuja un cometa</a:t>
            </a:r>
          </a:p>
        </p:txBody>
      </p:sp>
    </p:spTree>
    <p:extLst>
      <p:ext uri="{BB962C8B-B14F-4D97-AF65-F5344CB8AC3E}">
        <p14:creationId xmlns:p14="http://schemas.microsoft.com/office/powerpoint/2010/main" val="2804986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8622AD02-6BA4-4965-BBC1-53BB067AA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00"/>
            <a:ext cx="36576000" cy="20574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79E59B-17A3-4D9F-BF47-E763BFD7ECB4}"/>
              </a:ext>
            </a:extLst>
          </p:cNvPr>
          <p:cNvSpPr/>
          <p:nvPr/>
        </p:nvSpPr>
        <p:spPr>
          <a:xfrm>
            <a:off x="326265" y="2382559"/>
            <a:ext cx="1153946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000" b="1" dirty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981C1C"/>
                </a:solidFill>
                <a:effectLst>
                  <a:outerShdw blurRad="88900" dist="127000" dir="4800000" algn="tl" rotWithShape="0">
                    <a:srgbClr val="FF0000"/>
                  </a:outerShdw>
                </a:effectLst>
                <a:latin typeface="Kristen ITC" panose="03050502040202030202" pitchFamily="66" charset="0"/>
              </a:rPr>
              <a:t>recapitulemos</a:t>
            </a:r>
            <a:endParaRPr lang="es-ES" sz="130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981C1C"/>
              </a:solidFill>
              <a:effectLst>
                <a:outerShdw blurRad="88900" dist="127000" dir="4800000" algn="tl" rotWithShape="0">
                  <a:srgbClr val="FF0000"/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0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A2FC90B5-5296-4F76-9F8B-E7D87A774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7000" y="-6858000"/>
            <a:ext cx="36576000" cy="20574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642574-D80E-4A54-BB45-D509A7042D42}"/>
              </a:ext>
            </a:extLst>
          </p:cNvPr>
          <p:cNvSpPr txBox="1"/>
          <p:nvPr/>
        </p:nvSpPr>
        <p:spPr>
          <a:xfrm>
            <a:off x="167424" y="115908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1.- En el centro de tu hoja dibuja una casa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B66093-53D5-4FD0-94F5-9C9F0C2654D6}"/>
              </a:ext>
            </a:extLst>
          </p:cNvPr>
          <p:cNvSpPr txBox="1"/>
          <p:nvPr/>
        </p:nvSpPr>
        <p:spPr>
          <a:xfrm>
            <a:off x="513009" y="969291"/>
            <a:ext cx="723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2.- A la derecha de la casa dibuja un oso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E1C0E3-EE32-42AC-B20F-6510A71651F4}"/>
              </a:ext>
            </a:extLst>
          </p:cNvPr>
          <p:cNvSpPr txBox="1"/>
          <p:nvPr/>
        </p:nvSpPr>
        <p:spPr>
          <a:xfrm>
            <a:off x="858594" y="1822674"/>
            <a:ext cx="925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3.- A la derecha del oso dibuja una línea horizontal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B801CD-C18B-478F-A29E-4E7CE8D644C8}"/>
              </a:ext>
            </a:extLst>
          </p:cNvPr>
          <p:cNvSpPr txBox="1"/>
          <p:nvPr/>
        </p:nvSpPr>
        <p:spPr>
          <a:xfrm>
            <a:off x="1204179" y="2676057"/>
            <a:ext cx="84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4.- A la izquierda de la casa dibuja una estrella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5473CA-EB51-4A27-A906-5D827C1131D6}"/>
              </a:ext>
            </a:extLst>
          </p:cNvPr>
          <p:cNvSpPr txBox="1"/>
          <p:nvPr/>
        </p:nvSpPr>
        <p:spPr>
          <a:xfrm>
            <a:off x="1549764" y="3529440"/>
            <a:ext cx="1001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5.- A la izquierda de la estrella dibuja una línea vertical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504CC7-945C-4BEA-AC81-F5FCC9341495}"/>
              </a:ext>
            </a:extLst>
          </p:cNvPr>
          <p:cNvSpPr txBox="1"/>
          <p:nvPr/>
        </p:nvSpPr>
        <p:spPr>
          <a:xfrm>
            <a:off x="1895349" y="4382823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6.- Abajo del oso dibuja una luna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4F15CE-6D18-4410-8D12-8E73EA7542A1}"/>
              </a:ext>
            </a:extLst>
          </p:cNvPr>
          <p:cNvSpPr txBox="1"/>
          <p:nvPr/>
        </p:nvSpPr>
        <p:spPr>
          <a:xfrm>
            <a:off x="2240934" y="5236206"/>
            <a:ext cx="648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7.- Atrás de la estrella dibuja un sol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8634D-03B3-4046-998F-A542DA9EE6F8}"/>
              </a:ext>
            </a:extLst>
          </p:cNvPr>
          <p:cNvSpPr txBox="1"/>
          <p:nvPr/>
        </p:nvSpPr>
        <p:spPr>
          <a:xfrm>
            <a:off x="2586519" y="6089588"/>
            <a:ext cx="674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Kristen ITC" panose="03050502040202030202" pitchFamily="66" charset="0"/>
              </a:rPr>
              <a:t>8.- Adelante del sol dibuja un cometa</a:t>
            </a:r>
          </a:p>
        </p:txBody>
      </p:sp>
    </p:spTree>
    <p:extLst>
      <p:ext uri="{BB962C8B-B14F-4D97-AF65-F5344CB8AC3E}">
        <p14:creationId xmlns:p14="http://schemas.microsoft.com/office/powerpoint/2010/main" val="110302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7D3ED08A-A4AC-4972-BAC4-4299468DF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79E59B-17A3-4D9F-BF47-E763BFD7ECB4}"/>
              </a:ext>
            </a:extLst>
          </p:cNvPr>
          <p:cNvSpPr/>
          <p:nvPr/>
        </p:nvSpPr>
        <p:spPr>
          <a:xfrm>
            <a:off x="326265" y="2382559"/>
            <a:ext cx="1153946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000" b="1" dirty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981C1C"/>
                </a:solidFill>
                <a:effectLst>
                  <a:outerShdw blurRad="88900" dist="127000" dir="4800000" algn="tl" rotWithShape="0">
                    <a:srgbClr val="FF0000"/>
                  </a:outerShdw>
                </a:effectLst>
                <a:latin typeface="Kristen ITC" panose="03050502040202030202" pitchFamily="66" charset="0"/>
              </a:rPr>
              <a:t>ALTO</a:t>
            </a:r>
            <a:endParaRPr lang="es-ES" sz="130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981C1C"/>
              </a:solidFill>
              <a:effectLst>
                <a:outerShdw blurRad="88900" dist="127000" dir="4800000" algn="tl" rotWithShape="0">
                  <a:srgbClr val="FF0000"/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5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AABF856A-F4A2-4A30-99FC-3DD3E34F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1" y="-5811560"/>
            <a:ext cx="36576000" cy="20574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79E59B-17A3-4D9F-BF47-E763BFD7ECB4}"/>
              </a:ext>
            </a:extLst>
          </p:cNvPr>
          <p:cNvSpPr/>
          <p:nvPr/>
        </p:nvSpPr>
        <p:spPr>
          <a:xfrm>
            <a:off x="326265" y="2382559"/>
            <a:ext cx="1153946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0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8900" dist="127000" dir="4800000" algn="tl" rotWithShape="0">
                    <a:schemeClr val="accent1">
                      <a:lumMod val="50000"/>
                    </a:schemeClr>
                  </a:outerShdw>
                </a:effectLst>
                <a:latin typeface="Kristen ITC" panose="03050502040202030202" pitchFamily="66" charset="0"/>
              </a:rPr>
              <a:t>CONSIGNAS</a:t>
            </a:r>
            <a:endParaRPr lang="es-ES" sz="130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88900" dist="127000" dir="4800000" algn="tl" rotWithShape="0">
                  <a:schemeClr val="accent1">
                    <a:lumMod val="5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E1B4CD7F-B2AB-4FAC-A26C-7EA114980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0" y="0"/>
            <a:ext cx="36576000" cy="20574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D9D595A-A9FB-496E-B2F3-67A947E3A737}"/>
              </a:ext>
            </a:extLst>
          </p:cNvPr>
          <p:cNvSpPr/>
          <p:nvPr/>
        </p:nvSpPr>
        <p:spPr>
          <a:xfrm>
            <a:off x="326265" y="1074509"/>
            <a:ext cx="1153946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0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rPr>
              <a:t>1.- En el centro de tu hoja dibuja una casa</a:t>
            </a:r>
          </a:p>
        </p:txBody>
      </p:sp>
    </p:spTree>
    <p:extLst>
      <p:ext uri="{BB962C8B-B14F-4D97-AF65-F5344CB8AC3E}">
        <p14:creationId xmlns:p14="http://schemas.microsoft.com/office/powerpoint/2010/main" val="115906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4A3F8BA9-0A5B-4A99-9365-6C433D403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36576000" cy="2057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B66093-53D5-4FD0-94F5-9C9F0C2654D6}"/>
              </a:ext>
            </a:extLst>
          </p:cNvPr>
          <p:cNvSpPr txBox="1"/>
          <p:nvPr/>
        </p:nvSpPr>
        <p:spPr>
          <a:xfrm>
            <a:off x="342899" y="1074509"/>
            <a:ext cx="1150620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2.- A la derecha de la casa dibuja un oso</a:t>
            </a:r>
          </a:p>
        </p:txBody>
      </p:sp>
    </p:spTree>
    <p:extLst>
      <p:ext uri="{BB962C8B-B14F-4D97-AF65-F5344CB8AC3E}">
        <p14:creationId xmlns:p14="http://schemas.microsoft.com/office/powerpoint/2010/main" val="1452321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09B5EF73-E3CB-4A37-9148-4349C292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5E1C0E3-EE32-42AC-B20F-6510A71651F4}"/>
              </a:ext>
            </a:extLst>
          </p:cNvPr>
          <p:cNvSpPr txBox="1"/>
          <p:nvPr/>
        </p:nvSpPr>
        <p:spPr>
          <a:xfrm>
            <a:off x="342900" y="1074509"/>
            <a:ext cx="1150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3.- A la derecha del oso dibuja una línea horizontal</a:t>
            </a:r>
          </a:p>
        </p:txBody>
      </p:sp>
    </p:spTree>
    <p:extLst>
      <p:ext uri="{BB962C8B-B14F-4D97-AF65-F5344CB8AC3E}">
        <p14:creationId xmlns:p14="http://schemas.microsoft.com/office/powerpoint/2010/main" val="28528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BCDAB915-0E2C-481C-A88B-B66BFF1D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1"/>
            <a:ext cx="36576000" cy="20574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B801CD-C18B-478F-A29E-4E7CE8D644C8}"/>
              </a:ext>
            </a:extLst>
          </p:cNvPr>
          <p:cNvSpPr txBox="1"/>
          <p:nvPr/>
        </p:nvSpPr>
        <p:spPr>
          <a:xfrm>
            <a:off x="333375" y="1074509"/>
            <a:ext cx="1152525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4.- A la izquierda de la casa dibuja una estrella</a:t>
            </a:r>
          </a:p>
        </p:txBody>
      </p:sp>
    </p:spTree>
    <p:extLst>
      <p:ext uri="{BB962C8B-B14F-4D97-AF65-F5344CB8AC3E}">
        <p14:creationId xmlns:p14="http://schemas.microsoft.com/office/powerpoint/2010/main" val="26011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38DE9EF0-703E-4B75-AA1E-A6B45A4A9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1" y="-6858000"/>
            <a:ext cx="36576000" cy="20574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D5E84C0-6425-4BED-8C60-3B9617F1B292}"/>
              </a:ext>
            </a:extLst>
          </p:cNvPr>
          <p:cNvSpPr/>
          <p:nvPr/>
        </p:nvSpPr>
        <p:spPr>
          <a:xfrm>
            <a:off x="326265" y="305068"/>
            <a:ext cx="1153946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0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rPr>
              <a:t>5.- A la izquierda de la estrella dibuja una línea vertical</a:t>
            </a:r>
          </a:p>
        </p:txBody>
      </p:sp>
    </p:spTree>
    <p:extLst>
      <p:ext uri="{BB962C8B-B14F-4D97-AF65-F5344CB8AC3E}">
        <p14:creationId xmlns:p14="http://schemas.microsoft.com/office/powerpoint/2010/main" val="887163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1703C3DC-D293-441E-90A1-E7678E457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0" y="-6858000"/>
            <a:ext cx="36576000" cy="2057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0504CC7-945C-4BEA-AC81-F5FCC9341495}"/>
              </a:ext>
            </a:extLst>
          </p:cNvPr>
          <p:cNvSpPr txBox="1"/>
          <p:nvPr/>
        </p:nvSpPr>
        <p:spPr>
          <a:xfrm>
            <a:off x="352425" y="1843950"/>
            <a:ext cx="114871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6.- Abajo del oso dibuja una luna</a:t>
            </a:r>
          </a:p>
        </p:txBody>
      </p:sp>
    </p:spTree>
    <p:extLst>
      <p:ext uri="{BB962C8B-B14F-4D97-AF65-F5344CB8AC3E}">
        <p14:creationId xmlns:p14="http://schemas.microsoft.com/office/powerpoint/2010/main" val="104369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árbol, exterior, naturaleza, hierba&#10;&#10;Descripción generada automáticamente">
            <a:extLst>
              <a:ext uri="{FF2B5EF4-FFF2-40B4-BE49-F238E27FC236}">
                <a16:creationId xmlns:a16="http://schemas.microsoft.com/office/drawing/2014/main" id="{8C2E05C5-3F25-4DE5-86B3-A23110EB9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0" y="-13716000"/>
            <a:ext cx="36576000" cy="20574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14F15CE-6D18-4410-8D12-8E73EA7542A1}"/>
              </a:ext>
            </a:extLst>
          </p:cNvPr>
          <p:cNvSpPr txBox="1"/>
          <p:nvPr/>
        </p:nvSpPr>
        <p:spPr>
          <a:xfrm>
            <a:off x="352425" y="1074509"/>
            <a:ext cx="1148715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MX"/>
            </a:defPPr>
            <a:lvl1pPr algn="ctr">
              <a:defRPr sz="10000" b="1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88900" dist="127000" dir="4800000" algn="tl" rotWithShape="0">
                    <a:srgbClr val="00B0F0"/>
                  </a:outerShdw>
                </a:effectLst>
                <a:latin typeface="Kristen ITC" panose="03050502040202030202" pitchFamily="66" charset="0"/>
              </a:defRPr>
            </a:lvl1pPr>
          </a:lstStyle>
          <a:p>
            <a:r>
              <a:rPr lang="es-MX" dirty="0"/>
              <a:t>7.- Atrás de la estrella dibuja un sol</a:t>
            </a:r>
          </a:p>
        </p:txBody>
      </p:sp>
    </p:spTree>
    <p:extLst>
      <p:ext uri="{BB962C8B-B14F-4D97-AF65-F5344CB8AC3E}">
        <p14:creationId xmlns:p14="http://schemas.microsoft.com/office/powerpoint/2010/main" val="83122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165</Words>
  <Application>Microsoft Office PowerPoint</Application>
  <PresentationFormat>Panorámica</PresentationFormat>
  <Paragraphs>19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 al</dc:creator>
  <cp:lastModifiedBy>Alejandro Maravilla</cp:lastModifiedBy>
  <cp:revision>17</cp:revision>
  <dcterms:created xsi:type="dcterms:W3CDTF">2019-03-14T23:36:01Z</dcterms:created>
  <dcterms:modified xsi:type="dcterms:W3CDTF">2023-08-21T17:15:47Z</dcterms:modified>
</cp:coreProperties>
</file>