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21" r:id="rId32"/>
    <p:sldId id="322" r:id="rId33"/>
    <p:sldId id="423" r:id="rId34"/>
    <p:sldId id="372" r:id="rId35"/>
    <p:sldId id="444" r:id="rId36"/>
    <p:sldId id="445" r:id="rId37"/>
    <p:sldId id="377" r:id="rId38"/>
    <p:sldId id="442" r:id="rId39"/>
    <p:sldId id="443" r:id="rId40"/>
    <p:sldId id="382" r:id="rId41"/>
    <p:sldId id="440" r:id="rId42"/>
    <p:sldId id="441" r:id="rId43"/>
    <p:sldId id="288" r:id="rId44"/>
    <p:sldId id="438" r:id="rId45"/>
    <p:sldId id="439" r:id="rId46"/>
    <p:sldId id="297" r:id="rId47"/>
    <p:sldId id="436" r:id="rId48"/>
    <p:sldId id="437" r:id="rId49"/>
    <p:sldId id="395" r:id="rId50"/>
    <p:sldId id="434" r:id="rId51"/>
    <p:sldId id="435" r:id="rId52"/>
    <p:sldId id="400" r:id="rId53"/>
    <p:sldId id="432" r:id="rId54"/>
    <p:sldId id="433" r:id="rId55"/>
    <p:sldId id="409" r:id="rId56"/>
    <p:sldId id="430" r:id="rId57"/>
    <p:sldId id="431" r:id="rId58"/>
    <p:sldId id="414" r:id="rId59"/>
    <p:sldId id="428" r:id="rId60"/>
    <p:sldId id="429" r:id="rId61"/>
    <p:sldId id="327" r:id="rId62"/>
    <p:sldId id="426" r:id="rId63"/>
    <p:sldId id="427" r:id="rId64"/>
    <p:sldId id="333" r:id="rId65"/>
    <p:sldId id="424" r:id="rId66"/>
    <p:sldId id="425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90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81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8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15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3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0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49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9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B816-E8B0-4CA2-8285-C309CDA0AA10}" type="datetimeFigureOut">
              <a:rPr lang="es-MX" smtClean="0"/>
              <a:t>10/09/2020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4191-30E7-42F8-A29B-582942759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4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>
            <a:extLst>
              <a:ext uri="{FF2B5EF4-FFF2-40B4-BE49-F238E27FC236}">
                <a16:creationId xmlns:a16="http://schemas.microsoft.com/office/drawing/2014/main" id="{397BC647-90C5-4587-99D0-893D3CF78E3F}"/>
              </a:ext>
            </a:extLst>
          </p:cNvPr>
          <p:cNvSpPr txBox="1"/>
          <p:nvPr/>
        </p:nvSpPr>
        <p:spPr>
          <a:xfrm>
            <a:off x="239579" y="5286130"/>
            <a:ext cx="50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03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40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8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8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14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2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8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8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0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2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5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3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5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27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5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7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5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8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9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683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ChangeAspect="1"/>
          </p:cNvSpPr>
          <p:nvPr/>
        </p:nvSpPr>
        <p:spPr>
          <a:xfrm>
            <a:off x="-10452" y="184806"/>
            <a:ext cx="9154452" cy="116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300" dirty="0">
                <a:solidFill>
                  <a:srgbClr val="FF3399"/>
                </a:solidFill>
                <a:latin typeface="Futura Md BT" panose="020B0602020204020303" pitchFamily="34" charset="0"/>
              </a:rPr>
              <a:t>SEPTIEMBRE 2020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33C8969-BC82-4F2F-8903-6883E165669D}"/>
              </a:ext>
            </a:extLst>
          </p:cNvPr>
          <p:cNvGraphicFramePr>
            <a:graphicFrameLocks noGrp="1"/>
          </p:cNvGraphicFramePr>
          <p:nvPr/>
        </p:nvGraphicFramePr>
        <p:xfrm>
          <a:off x="-12912" y="1393989"/>
          <a:ext cx="9143999" cy="5475300"/>
        </p:xfrm>
        <a:graphic>
          <a:graphicData uri="http://schemas.openxmlformats.org/drawingml/2006/table">
            <a:tbl>
              <a:tblPr/>
              <a:tblGrid>
                <a:gridCol w="1302604">
                  <a:extLst>
                    <a:ext uri="{9D8B030D-6E8A-4147-A177-3AD203B41FA5}">
                      <a16:colId xmlns:a16="http://schemas.microsoft.com/office/drawing/2014/main" val="3409979747"/>
                    </a:ext>
                  </a:extLst>
                </a:gridCol>
                <a:gridCol w="1328358">
                  <a:extLst>
                    <a:ext uri="{9D8B030D-6E8A-4147-A177-3AD203B41FA5}">
                      <a16:colId xmlns:a16="http://schemas.microsoft.com/office/drawing/2014/main" val="333812536"/>
                    </a:ext>
                  </a:extLst>
                </a:gridCol>
                <a:gridCol w="1302604">
                  <a:extLst>
                    <a:ext uri="{9D8B030D-6E8A-4147-A177-3AD203B41FA5}">
                      <a16:colId xmlns:a16="http://schemas.microsoft.com/office/drawing/2014/main" val="1068678544"/>
                    </a:ext>
                  </a:extLst>
                </a:gridCol>
                <a:gridCol w="1302604">
                  <a:extLst>
                    <a:ext uri="{9D8B030D-6E8A-4147-A177-3AD203B41FA5}">
                      <a16:colId xmlns:a16="http://schemas.microsoft.com/office/drawing/2014/main" val="2648735959"/>
                    </a:ext>
                  </a:extLst>
                </a:gridCol>
                <a:gridCol w="1302604">
                  <a:extLst>
                    <a:ext uri="{9D8B030D-6E8A-4147-A177-3AD203B41FA5}">
                      <a16:colId xmlns:a16="http://schemas.microsoft.com/office/drawing/2014/main" val="294917891"/>
                    </a:ext>
                  </a:extLst>
                </a:gridCol>
                <a:gridCol w="1302604">
                  <a:extLst>
                    <a:ext uri="{9D8B030D-6E8A-4147-A177-3AD203B41FA5}">
                      <a16:colId xmlns:a16="http://schemas.microsoft.com/office/drawing/2014/main" val="3241213904"/>
                    </a:ext>
                  </a:extLst>
                </a:gridCol>
                <a:gridCol w="1302621">
                  <a:extLst>
                    <a:ext uri="{9D8B030D-6E8A-4147-A177-3AD203B41FA5}">
                      <a16:colId xmlns:a16="http://schemas.microsoft.com/office/drawing/2014/main" val="1766940000"/>
                    </a:ext>
                  </a:extLst>
                </a:gridCol>
              </a:tblGrid>
              <a:tr h="3637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2203" marR="102203" marT="2488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19733"/>
                  </a:ext>
                </a:extLst>
              </a:tr>
              <a:tr h="1022307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102203" marR="102203" marT="50657" marB="50657">
                    <a:lnL>
                      <a:noFill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88172"/>
                  </a:ext>
                </a:extLst>
              </a:tr>
              <a:tr h="10223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102203" marR="102203" marT="50657" marB="50657">
                    <a:lnL>
                      <a:noFill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Sanitización  de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indent="0" algn="l" defTabSz="162547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plantel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Periodo    de 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planeación     y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docente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habilitación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34115"/>
                  </a:ext>
                </a:extLst>
              </a:tr>
              <a:tr h="10223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102203" marR="102203" marT="50657" marB="50657">
                    <a:lnL>
                      <a:noFill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indent="0" algn="r" defTabSz="162547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Suspensión de labores docentes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86114"/>
                  </a:ext>
                </a:extLst>
              </a:tr>
              <a:tr h="10223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102203" marR="102203" marT="50657" marB="50657">
                    <a:lnL>
                      <a:noFill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indent="0" algn="ctr" defTabSz="162547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INICIO DE CURSO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68575"/>
                  </a:ext>
                </a:extLst>
              </a:tr>
              <a:tr h="10223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102203" marR="102203" marT="50657" marB="50657">
                    <a:lnL>
                      <a:noFill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02203" marR="102203" marT="50657" marB="50657">
                    <a:lnL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8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79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4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774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rgbClr val="FF3399"/>
                </a:solidFill>
                <a:latin typeface="Futura Md BT" panose="020B0602020204020303" pitchFamily="34" charset="0"/>
              </a:rPr>
              <a:t>OCTUBRE 2020</a:t>
            </a:r>
            <a:endParaRPr lang="es-ES" dirty="0">
              <a:solidFill>
                <a:srgbClr val="FF3399"/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3E3EF9-D925-4948-9310-7B4D99C5FB34}"/>
              </a:ext>
            </a:extLst>
          </p:cNvPr>
          <p:cNvGraphicFramePr>
            <a:graphicFrameLocks noGrp="1"/>
          </p:cNvGraphicFramePr>
          <p:nvPr/>
        </p:nvGraphicFramePr>
        <p:xfrm>
          <a:off x="0" y="1410619"/>
          <a:ext cx="9144002" cy="5447379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2957464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458212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69448055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2751628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00900132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9885434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48527091"/>
                    </a:ext>
                  </a:extLst>
                </a:gridCol>
              </a:tblGrid>
              <a:tr h="45246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49264"/>
                  </a:ext>
                </a:extLst>
              </a:tr>
              <a:tr h="998982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indent="0" algn="r" defTabSz="162547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Consejo Técnico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58229"/>
                  </a:ext>
                </a:extLst>
              </a:tr>
              <a:tr h="9989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38281"/>
                  </a:ext>
                </a:extLst>
              </a:tr>
              <a:tr h="9989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8625"/>
                  </a:ext>
                </a:extLst>
              </a:tr>
              <a:tr h="9989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32335"/>
                  </a:ext>
                </a:extLst>
              </a:tr>
              <a:tr h="9989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76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9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0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NOVIEMBRE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C85DF6-2B0D-4C38-8898-6AAB9F475B6C}"/>
              </a:ext>
            </a:extLst>
          </p:cNvPr>
          <p:cNvGraphicFramePr>
            <a:graphicFrameLocks noGrp="1"/>
          </p:cNvGraphicFramePr>
          <p:nvPr/>
        </p:nvGraphicFramePr>
        <p:xfrm>
          <a:off x="0" y="1395170"/>
          <a:ext cx="9144002" cy="5629415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6279212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3963187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0822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145446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051726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36571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65306295"/>
                    </a:ext>
                  </a:extLst>
                </a:gridCol>
              </a:tblGrid>
              <a:tr h="4537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99574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9642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77421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35288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0650"/>
                  </a:ext>
                </a:extLst>
              </a:tr>
              <a:tr h="10018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7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65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DICIEMBRE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012E90-93FD-4943-BB29-A468FF47DA4F}"/>
              </a:ext>
            </a:extLst>
          </p:cNvPr>
          <p:cNvGraphicFramePr>
            <a:graphicFrameLocks noGrp="1"/>
          </p:cNvGraphicFramePr>
          <p:nvPr/>
        </p:nvGraphicFramePr>
        <p:xfrm>
          <a:off x="0" y="1505178"/>
          <a:ext cx="9144002" cy="5352823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166151173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5152268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5228789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741674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7879187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6340296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8983716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96900"/>
                  </a:ext>
                </a:extLst>
              </a:tr>
              <a:tr h="981642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81622"/>
                  </a:ext>
                </a:extLst>
              </a:tr>
              <a:tr h="98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 Técnico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39164"/>
                  </a:ext>
                </a:extLst>
              </a:tr>
              <a:tr h="98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66702"/>
                  </a:ext>
                </a:extLst>
              </a:tr>
              <a:tr h="98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49811"/>
                  </a:ext>
                </a:extLst>
              </a:tr>
              <a:tr h="98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12589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981D420F-F124-467D-A874-D18D3268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511006"/>
            <a:ext cx="2590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1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2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0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ENERO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ECBC54-616C-4827-AD94-F3C8755DC5F4}"/>
              </a:ext>
            </a:extLst>
          </p:cNvPr>
          <p:cNvGraphicFramePr>
            <a:graphicFrameLocks noGrp="1"/>
          </p:cNvGraphicFramePr>
          <p:nvPr/>
        </p:nvGraphicFramePr>
        <p:xfrm>
          <a:off x="0" y="1381102"/>
          <a:ext cx="9144002" cy="5476899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39603266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3900729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075253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3205554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46342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3358002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44647793"/>
                    </a:ext>
                  </a:extLst>
                </a:gridCol>
              </a:tblGrid>
              <a:tr h="3701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73456"/>
                  </a:ext>
                </a:extLst>
              </a:tr>
              <a:tr h="918754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6029"/>
                  </a:ext>
                </a:extLst>
              </a:tr>
              <a:tr h="9187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Técnico</a:t>
                      </a: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6604"/>
                  </a:ext>
                </a:extLst>
              </a:tr>
              <a:tr h="8172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77679"/>
                  </a:ext>
                </a:extLst>
              </a:tr>
              <a:tr h="8172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50999"/>
                  </a:ext>
                </a:extLst>
              </a:tr>
              <a:tr h="8172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86041"/>
                  </a:ext>
                </a:extLst>
              </a:tr>
              <a:tr h="8173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91612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BB353426-6708-4F44-9B26-36BAEB07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03301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84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3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8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FEBRERO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6ABC78-29D2-493F-A599-12040AEF7699}"/>
              </a:ext>
            </a:extLst>
          </p:cNvPr>
          <p:cNvGraphicFramePr>
            <a:graphicFrameLocks noGrp="1"/>
          </p:cNvGraphicFramePr>
          <p:nvPr/>
        </p:nvGraphicFramePr>
        <p:xfrm>
          <a:off x="1205" y="1393499"/>
          <a:ext cx="9144002" cy="5464500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69418691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3954567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843832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57461197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587508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3138564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469317444"/>
                    </a:ext>
                  </a:extLst>
                </a:gridCol>
              </a:tblGrid>
              <a:tr h="45389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74974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49190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90737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 Técnico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50753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84433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5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92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6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6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MARZO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F8C97C-80FC-4C51-A018-0E130F761976}"/>
              </a:ext>
            </a:extLst>
          </p:cNvPr>
          <p:cNvGraphicFramePr>
            <a:graphicFrameLocks noGrp="1"/>
          </p:cNvGraphicFramePr>
          <p:nvPr/>
        </p:nvGraphicFramePr>
        <p:xfrm>
          <a:off x="-7916" y="1533315"/>
          <a:ext cx="9144002" cy="5324687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37296912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608224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37236426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3328839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1680642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04288201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14588699"/>
                    </a:ext>
                  </a:extLst>
                </a:gridCol>
              </a:tblGrid>
              <a:tr h="4422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02733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75667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72238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11418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57353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47412"/>
                  </a:ext>
                </a:extLst>
              </a:tr>
            </a:tbl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5ADE56B4-2482-4C09-969F-3A96DC60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306828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5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22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9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12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ABRIL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64ABAA-ECFE-4CEB-9F28-CE3366D9F9DC}"/>
              </a:ext>
            </a:extLst>
          </p:cNvPr>
          <p:cNvGraphicFramePr>
            <a:graphicFrameLocks noGrp="1"/>
          </p:cNvGraphicFramePr>
          <p:nvPr/>
        </p:nvGraphicFramePr>
        <p:xfrm>
          <a:off x="-3" y="1557659"/>
          <a:ext cx="9144002" cy="5300340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01111799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7880378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1141675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6241348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868618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45540833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41196968"/>
                    </a:ext>
                  </a:extLst>
                </a:gridCol>
              </a:tblGrid>
              <a:tr h="4402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06334"/>
                  </a:ext>
                </a:extLst>
              </a:tr>
              <a:tr h="972017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3102"/>
                  </a:ext>
                </a:extLst>
              </a:tr>
              <a:tr h="972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3396"/>
                  </a:ext>
                </a:extLst>
              </a:tr>
              <a:tr h="972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 Técnico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84829"/>
                  </a:ext>
                </a:extLst>
              </a:tr>
              <a:tr h="972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88910"/>
                  </a:ext>
                </a:extLst>
              </a:tr>
              <a:tr h="9720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39648"/>
                  </a:ext>
                </a:extLst>
              </a:tr>
            </a:tbl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B179AE08-CB11-4AD8-BE5D-37720215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3306763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26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4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7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MAYO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rol 1">
            <a:extLst>
              <a:ext uri="{FF2B5EF4-FFF2-40B4-BE49-F238E27FC236}">
                <a16:creationId xmlns:a16="http://schemas.microsoft.com/office/drawing/2014/main" id="{59891408-C52B-450E-9D3D-F1C783AE2EC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057650" y="3487738"/>
            <a:ext cx="6515100" cy="4410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179AE08-CB11-4AD8-BE5D-37720215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3306763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419D564-128F-46FA-904B-2576AFCC1532}"/>
              </a:ext>
            </a:extLst>
          </p:cNvPr>
          <p:cNvGraphicFramePr>
            <a:graphicFrameLocks noGrp="1"/>
          </p:cNvGraphicFramePr>
          <p:nvPr/>
        </p:nvGraphicFramePr>
        <p:xfrm>
          <a:off x="-3095" y="1382483"/>
          <a:ext cx="9144002" cy="5475516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41491733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22577305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306174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8347517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76175539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34175872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77669229"/>
                    </a:ext>
                  </a:extLst>
                </a:gridCol>
              </a:tblGrid>
              <a:tr h="38199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81097"/>
                  </a:ext>
                </a:extLst>
              </a:tr>
              <a:tr h="843382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15690"/>
                  </a:ext>
                </a:extLst>
              </a:tr>
              <a:tr h="8765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Suspensión de   labores docentes</a:t>
                      </a:r>
                      <a:endParaRPr lang="es-MX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66505"/>
                  </a:ext>
                </a:extLst>
              </a:tr>
              <a:tr h="84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8121"/>
                  </a:ext>
                </a:extLst>
              </a:tr>
              <a:tr h="84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 Técnico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10694"/>
                  </a:ext>
                </a:extLst>
              </a:tr>
              <a:tr h="84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0139"/>
                  </a:ext>
                </a:extLst>
              </a:tr>
              <a:tr h="8433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99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7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8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JUNIO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91780" y="3643114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EC6421-7510-499C-B836-E7A756003EB9}"/>
              </a:ext>
            </a:extLst>
          </p:cNvPr>
          <p:cNvGraphicFramePr>
            <a:graphicFrameLocks noGrp="1"/>
          </p:cNvGraphicFramePr>
          <p:nvPr/>
        </p:nvGraphicFramePr>
        <p:xfrm>
          <a:off x="-3" y="1533315"/>
          <a:ext cx="9144002" cy="5324687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45933684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4754497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0283641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289822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365802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07485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57508476"/>
                    </a:ext>
                  </a:extLst>
                </a:gridCol>
              </a:tblGrid>
              <a:tr h="4422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92542"/>
                  </a:ext>
                </a:extLst>
              </a:tr>
              <a:tr h="976482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98736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53716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09948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Consejo Técnico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92316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6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52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45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26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JULIO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91780" y="3643114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AE3AF2-F66B-4F15-8C6A-CF2C726C98C2}"/>
              </a:ext>
            </a:extLst>
          </p:cNvPr>
          <p:cNvGraphicFramePr>
            <a:graphicFrameLocks noGrp="1"/>
          </p:cNvGraphicFramePr>
          <p:nvPr/>
        </p:nvGraphicFramePr>
        <p:xfrm>
          <a:off x="6678" y="1508150"/>
          <a:ext cx="9144002" cy="5349849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44318434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4459811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59516704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1729913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428594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3751063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497991872"/>
                    </a:ext>
                  </a:extLst>
                </a:gridCol>
              </a:tblGrid>
              <a:tr h="4406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4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3419"/>
                  </a:ext>
                </a:extLst>
              </a:tr>
              <a:tr h="972923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52337"/>
                  </a:ext>
                </a:extLst>
              </a:tr>
              <a:tr h="972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94158"/>
                  </a:ext>
                </a:extLst>
              </a:tr>
              <a:tr h="972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17398"/>
                  </a:ext>
                </a:extLst>
              </a:tr>
              <a:tr h="972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40380"/>
                  </a:ext>
                </a:extLst>
              </a:tr>
              <a:tr h="10174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FIN DE 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CURSO</a:t>
                      </a:r>
                      <a:endParaRPr lang="es-E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0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0784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8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sp>
        <p:nvSpPr>
          <p:cNvPr id="4" name="1 Título"/>
          <p:cNvSpPr txBox="1">
            <a:spLocks noChangeAspect="1"/>
          </p:cNvSpPr>
          <p:nvPr/>
        </p:nvSpPr>
        <p:spPr>
          <a:xfrm>
            <a:off x="0" y="370197"/>
            <a:ext cx="9143999" cy="755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62547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3399"/>
                </a:solidFill>
                <a:latin typeface="Futura Md BT" panose="020B0602020204020303" pitchFamily="34" charset="0"/>
              </a:rPr>
              <a:t>AGOSTO 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92080" y="2708920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03648" y="3645024"/>
            <a:ext cx="237626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91780" y="3643114"/>
            <a:ext cx="346349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VACACIONES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46A7C3-32C6-4BD4-A47D-2A83191881BF}"/>
              </a:ext>
            </a:extLst>
          </p:cNvPr>
          <p:cNvGraphicFramePr>
            <a:graphicFrameLocks noGrp="1"/>
          </p:cNvGraphicFramePr>
          <p:nvPr/>
        </p:nvGraphicFramePr>
        <p:xfrm>
          <a:off x="-3" y="1509149"/>
          <a:ext cx="9144002" cy="5348852"/>
        </p:xfrm>
        <a:graphic>
          <a:graphicData uri="http://schemas.openxmlformats.org/drawingml/2006/table">
            <a:tbl>
              <a:tblPr/>
              <a:tblGrid>
                <a:gridCol w="1306286">
                  <a:extLst>
                    <a:ext uri="{9D8B030D-6E8A-4147-A177-3AD203B41FA5}">
                      <a16:colId xmlns:a16="http://schemas.microsoft.com/office/drawing/2014/main" val="38949391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71805105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77374340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95759497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7375645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6754228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18706549"/>
                    </a:ext>
                  </a:extLst>
                </a:gridCol>
              </a:tblGrid>
              <a:tr h="435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Domingo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Lunes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Martes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Miércoles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Jueves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Viernes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Sábado</a:t>
                      </a:r>
                      <a:endParaRPr lang="es-ES" sz="15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75105"/>
                  </a:ext>
                </a:extLst>
              </a:tr>
              <a:tr h="9610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604"/>
                  </a:ext>
                </a:extLst>
              </a:tr>
              <a:tr h="9610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93888"/>
                  </a:ext>
                </a:extLst>
              </a:tr>
              <a:tr h="9610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83357"/>
                  </a:ext>
                </a:extLst>
              </a:tr>
              <a:tr h="9610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66677"/>
                  </a:ext>
                </a:extLst>
              </a:tr>
              <a:tr h="10694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lang="es-ES" sz="1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ES" sz="1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</a:rPr>
                        <a:t>INICIO DE CURSO</a:t>
                      </a:r>
                      <a:endParaRPr lang="es-ES" sz="1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000" marR="49000" marT="49000" marB="490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000" marR="49000" marT="49000" marB="490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000" marR="49000" marT="49000" marB="49000">
                    <a:lnL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29384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3C3AC6C1-11DC-49AA-AB18-B7DAFBEC70D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057650" y="3487738"/>
            <a:ext cx="6515100" cy="4410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801152-16E6-4995-981C-368B06BA5EDB}"/>
              </a:ext>
            </a:extLst>
          </p:cNvPr>
          <p:cNvSpPr txBox="1"/>
          <p:nvPr/>
        </p:nvSpPr>
        <p:spPr>
          <a:xfrm>
            <a:off x="2009437" y="2277823"/>
            <a:ext cx="512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PERIODO DE EXAMENES PROFESIONALES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CEA585-A81F-4AC8-9A26-5BB471386EB8}"/>
              </a:ext>
            </a:extLst>
          </p:cNvPr>
          <p:cNvSpPr txBox="1"/>
          <p:nvPr/>
        </p:nvSpPr>
        <p:spPr>
          <a:xfrm>
            <a:off x="2402973" y="4260872"/>
            <a:ext cx="433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RECESO DE CLASES </a:t>
            </a:r>
          </a:p>
        </p:txBody>
      </p:sp>
    </p:spTree>
    <p:extLst>
      <p:ext uri="{BB962C8B-B14F-4D97-AF65-F5344CB8AC3E}">
        <p14:creationId xmlns:p14="http://schemas.microsoft.com/office/powerpoint/2010/main" val="2068475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6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-108520" y="14127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/>
              <a:t>NOTAS: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5318" y="542527"/>
            <a:ext cx="2858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b="1" dirty="0"/>
              <a:t>ESCUELA NORMAL DE EDUCACIÓN PREESCOLAR</a:t>
            </a:r>
          </a:p>
          <a:p>
            <a:pPr algn="ctr"/>
            <a:r>
              <a:rPr lang="es-MX" sz="1050" dirty="0"/>
              <a:t>SALTILLO, COAHUILA DE ZARAGOZA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504" y="3717032"/>
            <a:ext cx="3168352" cy="29349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10"/>
            <a:ext cx="930747" cy="11661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27854" y="1645880"/>
          <a:ext cx="85926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2617">
                  <a:extLst>
                    <a:ext uri="{9D8B030D-6E8A-4147-A177-3AD203B41FA5}">
                      <a16:colId xmlns:a16="http://schemas.microsoft.com/office/drawing/2014/main" val="340053923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13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8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8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8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727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539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686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82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55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0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408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638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44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154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326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716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9606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95E27F2-6052-44C0-99B9-1C518B8C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3899"/>
          <a:stretch/>
        </p:blipFill>
        <p:spPr>
          <a:xfrm>
            <a:off x="6728683" y="62845"/>
            <a:ext cx="2019781" cy="1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121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775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523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1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8454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57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715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247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26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95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896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082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475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969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0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596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938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886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809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395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20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313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841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864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67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25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905</Words>
  <Application>Microsoft Office PowerPoint</Application>
  <PresentationFormat>Presentación en pantalla (4:3)</PresentationFormat>
  <Paragraphs>631</Paragraphs>
  <Slides>88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6" baseType="lpstr">
      <vt:lpstr>Arial</vt:lpstr>
      <vt:lpstr>Calibri</vt:lpstr>
      <vt:lpstr>Calibri Light</vt:lpstr>
      <vt:lpstr>Comic Sans MS</vt:lpstr>
      <vt:lpstr>Futura Md BT</vt:lpstr>
      <vt:lpstr>Garamond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ALEJANDRO GUTIERREZ HERNANDEZ</dc:creator>
  <cp:lastModifiedBy>MARIO ALEJANDRO GUTIERREZ HERNANDEZ</cp:lastModifiedBy>
  <cp:revision>10</cp:revision>
  <dcterms:created xsi:type="dcterms:W3CDTF">2020-09-09T17:11:36Z</dcterms:created>
  <dcterms:modified xsi:type="dcterms:W3CDTF">2020-09-10T23:56:10Z</dcterms:modified>
</cp:coreProperties>
</file>