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8" r:id="rId4"/>
    <p:sldId id="288" r:id="rId5"/>
    <p:sldId id="290" r:id="rId6"/>
    <p:sldId id="29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0" autoAdjust="0"/>
    <p:restoredTop sz="94660"/>
  </p:normalViewPr>
  <p:slideViewPr>
    <p:cSldViewPr>
      <p:cViewPr>
        <p:scale>
          <a:sx n="50" d="100"/>
          <a:sy n="50" d="100"/>
        </p:scale>
        <p:origin x="-1710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49970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47649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1875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2504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045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336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25/05/2016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7015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25/05/2016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0729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25/05/2016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9422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9286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4192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4652-59A1-403F-9DEC-24079D8F3826}" type="datetimeFigureOut">
              <a:rPr lang="es-MX" smtClean="0"/>
              <a:pPr/>
              <a:t>25/05/2016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6563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444208" y="616530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MAYO    2016​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51520" y="3277684"/>
            <a:ext cx="8892480" cy="1303444"/>
            <a:chOff x="-828600" y="3277684"/>
            <a:chExt cx="11169624" cy="1303444"/>
          </a:xfrm>
        </p:grpSpPr>
        <p:sp>
          <p:nvSpPr>
            <p:cNvPr id="7" name="6 Rectángulo"/>
            <p:cNvSpPr/>
            <p:nvPr/>
          </p:nvSpPr>
          <p:spPr>
            <a:xfrm>
              <a:off x="-676200" y="3933056"/>
              <a:ext cx="11017224" cy="6480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4 Rectángulo"/>
            <p:cNvSpPr/>
            <p:nvPr/>
          </p:nvSpPr>
          <p:spPr>
            <a:xfrm rot="21436100">
              <a:off x="-828600" y="3277684"/>
              <a:ext cx="11017224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800" dirty="0" smtClean="0"/>
                <a:t>Características de la presentación</a:t>
              </a:r>
              <a:endParaRPr lang="es-MX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430982" y="1700808"/>
            <a:ext cx="1997002" cy="909701"/>
            <a:chOff x="2791022" y="1700808"/>
            <a:chExt cx="1997002" cy="909701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022" y="1700808"/>
              <a:ext cx="1861952" cy="909701"/>
            </a:xfrm>
            <a:prstGeom prst="rect">
              <a:avLst/>
            </a:prstGeom>
          </p:spPr>
        </p:pic>
        <p:cxnSp>
          <p:nvCxnSpPr>
            <p:cNvPr id="13" name="12 Conector recto"/>
            <p:cNvCxnSpPr/>
            <p:nvPr/>
          </p:nvCxnSpPr>
          <p:spPr>
            <a:xfrm>
              <a:off x="4788024" y="1700808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153504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5496" y="-99392"/>
            <a:ext cx="9108504" cy="1143000"/>
          </a:xfrm>
        </p:spPr>
        <p:txBody>
          <a:bodyPr/>
          <a:lstStyle/>
          <a:p>
            <a:r>
              <a:rPr lang="es-MX" dirty="0" smtClean="0"/>
              <a:t>Examen profesional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5496" y="1063277"/>
            <a:ext cx="91085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primera parte del examen consta de la réplica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su trabajo de titulación con un tiempo de 20 minutos.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3200" dirty="0" smtClean="0"/>
              <a:t>La segunda parte es responder a los cuestionamientos por parte de los sinodales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Utilizar lenguaje apropiado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3200" dirty="0" smtClean="0"/>
              <a:t>Uniforme de gala completo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precaución traer 2 veces grabada la presentación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3200" dirty="0" smtClean="0"/>
              <a:t>Traer material de apoyo</a:t>
            </a:r>
            <a:endParaRPr kumimoji="0" lang="es-MX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748464" cy="1143000"/>
          </a:xfrm>
        </p:spPr>
        <p:txBody>
          <a:bodyPr/>
          <a:lstStyle/>
          <a:p>
            <a:r>
              <a:rPr lang="es-MX" dirty="0" smtClean="0"/>
              <a:t>Consideraciones: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082154"/>
            <a:ext cx="9108504" cy="4525963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Ejecutiva y con fondo serio</a:t>
            </a:r>
          </a:p>
          <a:p>
            <a:r>
              <a:rPr lang="es-MX" dirty="0" smtClean="0"/>
              <a:t>Se puede usar tablas, diagramas o mapas </a:t>
            </a:r>
            <a:r>
              <a:rPr lang="es-MX" dirty="0" smtClean="0"/>
              <a:t> conceptuales</a:t>
            </a:r>
            <a:r>
              <a:rPr lang="es-MX" dirty="0" smtClean="0"/>
              <a:t>.</a:t>
            </a:r>
          </a:p>
          <a:p>
            <a:r>
              <a:rPr lang="es-MX" dirty="0" smtClean="0"/>
              <a:t>Utilizar poco texto en cada diapositiva</a:t>
            </a:r>
          </a:p>
          <a:p>
            <a:r>
              <a:rPr lang="es-MX" dirty="0" smtClean="0"/>
              <a:t>Se pueden utilizar imágenes y fotografías de la práctica</a:t>
            </a:r>
          </a:p>
          <a:p>
            <a:r>
              <a:rPr lang="es-MX" dirty="0" smtClean="0"/>
              <a:t>No debe excederse de veinte minutos</a:t>
            </a:r>
          </a:p>
          <a:p>
            <a:r>
              <a:rPr lang="es-MX" dirty="0" smtClean="0"/>
              <a:t>Sin letras en movimiento</a:t>
            </a:r>
          </a:p>
          <a:p>
            <a:r>
              <a:rPr lang="es-MX" dirty="0" smtClean="0"/>
              <a:t>Sin glitter (imágenes con brillo)</a:t>
            </a:r>
          </a:p>
          <a:p>
            <a:r>
              <a:rPr lang="es-MX" dirty="0" smtClean="0"/>
              <a:t>Formal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07504" y="-99392"/>
            <a:ext cx="9036496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Debe contener información como</a:t>
            </a:r>
            <a:endParaRPr lang="es-MX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07504" y="1226170"/>
            <a:ext cx="9036496" cy="4525963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Modalidad de titulación</a:t>
            </a:r>
          </a:p>
          <a:p>
            <a:r>
              <a:rPr lang="es-MX" dirty="0" smtClean="0"/>
              <a:t>Competencia  y  unidad de competencia</a:t>
            </a:r>
          </a:p>
          <a:p>
            <a:r>
              <a:rPr lang="es-MX" dirty="0" smtClean="0"/>
              <a:t>El </a:t>
            </a:r>
            <a:r>
              <a:rPr lang="es-MX" dirty="0" smtClean="0"/>
              <a:t>Jardín </a:t>
            </a:r>
            <a:r>
              <a:rPr lang="es-MX" dirty="0" smtClean="0"/>
              <a:t>de </a:t>
            </a:r>
            <a:r>
              <a:rPr lang="es-MX" dirty="0" smtClean="0"/>
              <a:t>Niños </a:t>
            </a:r>
            <a:r>
              <a:rPr lang="es-MX" dirty="0" smtClean="0"/>
              <a:t>en donde se </a:t>
            </a:r>
            <a:r>
              <a:rPr lang="es-MX" dirty="0" smtClean="0"/>
              <a:t>realizó </a:t>
            </a:r>
            <a:r>
              <a:rPr lang="es-MX" dirty="0" smtClean="0"/>
              <a:t>la práctica</a:t>
            </a:r>
          </a:p>
          <a:p>
            <a:r>
              <a:rPr lang="es-MX" dirty="0" smtClean="0"/>
              <a:t>Los propósitos del documento</a:t>
            </a:r>
          </a:p>
          <a:p>
            <a:r>
              <a:rPr lang="es-MX" dirty="0" smtClean="0"/>
              <a:t>Como esta organizada o conformado</a:t>
            </a:r>
          </a:p>
          <a:p>
            <a:r>
              <a:rPr lang="es-MX" dirty="0" smtClean="0"/>
              <a:t>Actividades aplicadas y contenido</a:t>
            </a:r>
          </a:p>
          <a:p>
            <a:r>
              <a:rPr lang="es-MX" dirty="0" smtClean="0"/>
              <a:t>Retos que se enfrentaron</a:t>
            </a:r>
          </a:p>
          <a:p>
            <a:r>
              <a:rPr lang="es-MX" dirty="0" smtClean="0"/>
              <a:t>Conclusiones y recomendaciones que propone</a:t>
            </a:r>
          </a:p>
          <a:p>
            <a:r>
              <a:rPr lang="es-MX" dirty="0"/>
              <a:t>C</a:t>
            </a:r>
            <a:r>
              <a:rPr lang="es-MX" dirty="0" smtClean="0"/>
              <a:t>ompetencias profesionales adquiridas durante la Licenciatura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2247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5496" y="-99392"/>
            <a:ext cx="9108504" cy="1143000"/>
          </a:xfrm>
        </p:spPr>
        <p:txBody>
          <a:bodyPr/>
          <a:lstStyle/>
          <a:p>
            <a:r>
              <a:rPr lang="es-MX" dirty="0" smtClean="0"/>
              <a:t>La alumna:</a:t>
            </a:r>
            <a:endParaRPr lang="es-MX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5496" y="1226170"/>
            <a:ext cx="91085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Debe valorar su capacidad para analizar y explicar la información procedente de diversas fuentes, elaborar argumentos y presentar evidencias sobre su experiencia al trabajar con un grupo de educación preescolar.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Demostrar el logro de desempeño de la competencia elegida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251520" y="476672"/>
            <a:ext cx="8892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Puede ser PPT o </a:t>
            </a:r>
            <a:r>
              <a:rPr kumimoji="0" lang="es-MX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prezzi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Utilizar gráficas de comparación del logro de la competencia elegida y como evolucionó el grupo de práctica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Llevar materiales utilizados durante la práctica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puede llevar video de apoyo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niños en el examen profesional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246</Words>
  <Application>Microsoft Office PowerPoint</Application>
  <PresentationFormat>Presentación en pantalla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Examen profesional </vt:lpstr>
      <vt:lpstr>Consideraciones:</vt:lpstr>
      <vt:lpstr>Debe contener información como</vt:lpstr>
      <vt:lpstr>La alumna: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Edith Araceli</cp:lastModifiedBy>
  <cp:revision>74</cp:revision>
  <dcterms:created xsi:type="dcterms:W3CDTF">2016-02-02T16:14:54Z</dcterms:created>
  <dcterms:modified xsi:type="dcterms:W3CDTF">2016-05-25T16:58:52Z</dcterms:modified>
</cp:coreProperties>
</file>