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17" r:id="rId8"/>
    <p:sldId id="302" r:id="rId9"/>
    <p:sldId id="294" r:id="rId10"/>
    <p:sldId id="264" r:id="rId11"/>
    <p:sldId id="265" r:id="rId12"/>
    <p:sldId id="266" r:id="rId13"/>
    <p:sldId id="267" r:id="rId14"/>
    <p:sldId id="260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adalupe Hernández" initials="GH" lastIdx="7" clrIdx="0">
    <p:extLst>
      <p:ext uri="{19B8F6BF-5375-455C-9EA6-DF929625EA0E}">
        <p15:presenceInfo xmlns:p15="http://schemas.microsoft.com/office/powerpoint/2012/main" userId="22101b1e138c71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/>
    <p:restoredTop sz="94705"/>
  </p:normalViewPr>
  <p:slideViewPr>
    <p:cSldViewPr>
      <p:cViewPr varScale="1">
        <p:scale>
          <a:sx n="65" d="100"/>
          <a:sy n="65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él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</dgm:pt>
  </dgm:ptLst>
  <dgm:cxnLst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</dgm:pt>
    <dgm:pt modelId="{AC4F7410-3134-4348-9763-7FD506329147}" type="pres">
      <dgm:prSet presAssocID="{25741C21-F0CB-9C44-ADFF-A92EEB21E145}" presName="Name141" presStyleLbl="parChTrans1D3" presStyleIdx="0" presStyleCnt="2"/>
      <dgm:spPr/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</dgm:pt>
    <dgm:pt modelId="{12970437-3486-B144-8CA4-AB5E7AB5EE5C}" type="pres">
      <dgm:prSet presAssocID="{3DBC4DB8-F649-0745-A533-8455363E6665}" presName="Name144" presStyleLbl="parChTrans1D2" presStyleIdx="0" presStyleCnt="2"/>
      <dgm:spPr/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</dgm:pt>
    <dgm:pt modelId="{2FA7FDA6-DCC4-DE4B-BE6F-8A017EF5CC4A}" type="pres">
      <dgm:prSet presAssocID="{B140EEA0-F6EF-C947-A7ED-C837C92E09A6}" presName="Name218" presStyleLbl="parChTrans1D3" presStyleIdx="1" presStyleCnt="2"/>
      <dgm:spPr/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</dgm:pt>
    <dgm:pt modelId="{F26147CE-C3BE-3442-AF4B-F8CF86851039}" type="pres">
      <dgm:prSet presAssocID="{05E14864-3F6A-9848-A4F2-91945A9F35E9}" presName="Name221" presStyleLbl="parChTrans1D2" presStyleIdx="1" presStyleCnt="2"/>
      <dgm:spPr/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</dgm:pt>
    <dgm:pt modelId="{780E54E2-6F0D-F04B-A0A6-F8582C222EE3}" type="pres">
      <dgm:prSet presAssocID="{17979FAB-F26A-F04A-8A3B-35E775A0D65A}" presName="sibTransFirstNode" presStyleLbl="bgShp" presStyleIdx="0" presStyleCnt="1"/>
      <dgm:spPr/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En él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Plantea el problema de la práctica que se desea mejorar.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Incluye el análisis del contexto en el que se realiza la mejora.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27/08/2024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youtu.be/DqhvHiOYp9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936104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chemeClr val="tx1"/>
                </a:solidFill>
              </a:rPr>
              <a:t>Encuadre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r>
              <a:rPr lang="es-MX" sz="2800" b="1" dirty="0">
                <a:solidFill>
                  <a:schemeClr val="tx1"/>
                </a:solidFill>
              </a:rPr>
              <a:t>Asesor: _____________________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l"/>
            <a:r>
              <a:rPr lang="es-MX" sz="2800" b="1" dirty="0">
                <a:solidFill>
                  <a:schemeClr val="tx1"/>
                </a:solidFill>
              </a:rPr>
              <a:t>CICLO 2024-2025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0925335"/>
              </p:ext>
            </p:extLst>
          </p:nvPr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/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/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/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EEAF1DC-1637-75DD-F7BD-F35549126423}"/>
              </a:ext>
            </a:extLst>
          </p:cNvPr>
          <p:cNvSpPr txBox="1"/>
          <p:nvPr/>
        </p:nvSpPr>
        <p:spPr>
          <a:xfrm>
            <a:off x="2411760" y="40466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/>
              <a:t>Acuerdos establecidos</a:t>
            </a:r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738FF276-F439-BD86-36C1-2196A7C33D18}"/>
              </a:ext>
            </a:extLst>
          </p:cNvPr>
          <p:cNvSpPr txBox="1">
            <a:spLocks/>
          </p:cNvSpPr>
          <p:nvPr/>
        </p:nvSpPr>
        <p:spPr>
          <a:xfrm>
            <a:off x="582960" y="1412776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/>
              <a:t>Usar laptop en cada asesoría</a:t>
            </a:r>
          </a:p>
          <a:p>
            <a:r>
              <a:rPr lang="es-MX" sz="1800" dirty="0"/>
              <a:t>Realizar un respaldo de sus avances (memoria, disco duro, Drive, etc.)</a:t>
            </a:r>
          </a:p>
          <a:p>
            <a:r>
              <a:rPr lang="es-MX" sz="1800" dirty="0"/>
              <a:t>Uso moderado del celular</a:t>
            </a:r>
          </a:p>
          <a:p>
            <a:r>
              <a:rPr lang="es-MX" sz="1800" dirty="0"/>
              <a:t>Tener una actitud positiva y de disposición, evitando palabras altisonantes, así como cuidar el lenguaje corporal</a:t>
            </a:r>
          </a:p>
          <a:p>
            <a:r>
              <a:rPr lang="es-MX" sz="1800" dirty="0"/>
              <a:t>Tener completas las herramientas de trabajo en cada una de las sesiones (trabajo actualizado y descargado en el equipo).</a:t>
            </a:r>
          </a:p>
          <a:p>
            <a:r>
              <a:rPr lang="es-MX" sz="1800" dirty="0"/>
              <a:t>Se debe entregar avance de acuerdo con lo sugerido por el asesor, dicha entrega será a través de escuela en red en el apartado del curso de titulación.</a:t>
            </a:r>
          </a:p>
          <a:p>
            <a:r>
              <a:rPr lang="es-MX" sz="1800" dirty="0"/>
              <a:t>En caso de que se realice plagio parcial o total el trabajo será anulado y la comisión de titulación dictaminara el veredicto.</a:t>
            </a:r>
          </a:p>
          <a:p>
            <a:r>
              <a:rPr lang="es-MX" sz="1800" dirty="0"/>
              <a:t>Acatar las sugerencias realizadas por el asesor.</a:t>
            </a:r>
          </a:p>
          <a:p>
            <a:r>
              <a:rPr lang="es-MX" sz="1800" dirty="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800" dirty="0"/>
              <a:t>Los días que tendrán asesoría será los días asignadas en el horario del asesor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800" dirty="0"/>
              <a:t> 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s-MX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45" y="2021483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3945" y="26064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1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956" y="6005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/>
              <a:t>En cualquiera de las tres modalidades es un requisito: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912" y="1052736"/>
            <a:ext cx="8229600" cy="445140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MX" sz="2800" dirty="0"/>
              <a:t>Elaborar carta de motivos, (en el quinto semestre) en la que exprese su interés académico por la opción que ha elegido.</a:t>
            </a:r>
          </a:p>
          <a:p>
            <a:pPr lvl="0"/>
            <a:r>
              <a:rPr lang="es-MX" sz="2800" dirty="0"/>
              <a:t>Cómo piensa abordarlo y que aporta a su formación en lo personal y profesional.</a:t>
            </a:r>
          </a:p>
          <a:p>
            <a:pPr lvl="0"/>
            <a:r>
              <a:rPr lang="es-MX" sz="2800" dirty="0"/>
              <a:t>Realizar el documento de titulación que cumpla con los elementos básicos de la modalidad seleccionada, demuestre el logro de la competencia y los objetivos del documento.</a:t>
            </a:r>
          </a:p>
          <a:p>
            <a:pPr lvl="0"/>
            <a:r>
              <a:rPr lang="es-MX" sz="2800" dirty="0"/>
              <a:t>Este documento además de cumplir con la estructura deberá cumplir con los requisitos de tipología</a:t>
            </a:r>
          </a:p>
          <a:p>
            <a:pPr lvl="0"/>
            <a:r>
              <a:rPr lang="es-MX" sz="2800" dirty="0"/>
              <a:t>El asesor, después del proceso de cumplimiento durante el ciclo escolar es quien autoriza que la alumna cumple con el contenido, estructura y tipología del documento firmando una carta de autorización en el mes de mayo.</a:t>
            </a:r>
          </a:p>
          <a:p>
            <a:pPr lvl="0"/>
            <a:r>
              <a:rPr lang="es-MX" sz="2800" dirty="0"/>
              <a:t>Presentar examen profesional.</a:t>
            </a:r>
          </a:p>
          <a:p>
            <a:pPr marL="0" indent="0">
              <a:buNone/>
            </a:pPr>
            <a:r>
              <a:rPr lang="es-MX" sz="2800" dirty="0"/>
              <a:t> 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8423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Investigación-Acción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369162"/>
              </p:ext>
            </p:extLst>
          </p:nvPr>
        </p:nvGraphicFramePr>
        <p:xfrm>
          <a:off x="395536" y="202332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0" ma:contentTypeDescription="Crear nuevo documento." ma:contentTypeScope="" ma:versionID="245eb8ed9ee332c492c6e304e20f53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6dcc55fc7de7b749655be5365d3e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16737D5-247F-484E-B924-9EC0CF19E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5307</TotalTime>
  <Words>1117</Words>
  <Application>Microsoft Office PowerPoint</Application>
  <PresentationFormat>Presentación en pantalla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En cualquiera de las tres modalidades es un requisito: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Presentación de PowerPoint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MAYRA CRISTINA BUENO ZERTUCHE</cp:lastModifiedBy>
  <cp:revision>86</cp:revision>
  <dcterms:created xsi:type="dcterms:W3CDTF">2015-08-27T16:29:08Z</dcterms:created>
  <dcterms:modified xsi:type="dcterms:W3CDTF">2024-08-27T17:18:26Z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