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9" r:id="rId7"/>
    <p:sldId id="302" r:id="rId8"/>
    <p:sldId id="317" r:id="rId9"/>
    <p:sldId id="293" r:id="rId10"/>
    <p:sldId id="274" r:id="rId11"/>
    <p:sldId id="311" r:id="rId12"/>
    <p:sldId id="310" r:id="rId13"/>
    <p:sldId id="312" r:id="rId14"/>
    <p:sldId id="313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97"/>
  </p:normalViewPr>
  <p:slideViewPr>
    <p:cSldViewPr>
      <p:cViewPr varScale="1">
        <p:scale>
          <a:sx n="103" d="100"/>
          <a:sy n="103" d="100"/>
        </p:scale>
        <p:origin x="1552" y="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0412D7-4B66-2349-837B-C6CB92F01D5D}" type="doc">
      <dgm:prSet loTypeId="urn:microsoft.com/office/officeart/2005/8/layout/arrow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A846590B-9739-D744-A8A8-3486229B5869}">
      <dgm:prSet phldrT="[Texto]"/>
      <dgm:spPr/>
      <dgm:t>
        <a:bodyPr/>
        <a:lstStyle/>
        <a:p>
          <a:pPr>
            <a:buNone/>
          </a:pPr>
          <a:r>
            <a:rPr lang="es-MX" dirty="0"/>
            <a:t>Consiste en la elaboración de un documento que integre y organice las evidencias que considere fundamentales para demostrar las competencias establecidas en el perfil de egreso.</a:t>
          </a:r>
        </a:p>
      </dgm:t>
    </dgm:pt>
    <dgm:pt modelId="{F9C6ECAE-F2DE-EB46-907C-88A6B9087318}" type="parTrans" cxnId="{5A0ADA6B-78F4-DE4C-B8EE-0C6801BB39A5}">
      <dgm:prSet/>
      <dgm:spPr/>
      <dgm:t>
        <a:bodyPr/>
        <a:lstStyle/>
        <a:p>
          <a:endParaRPr lang="es-MX"/>
        </a:p>
      </dgm:t>
    </dgm:pt>
    <dgm:pt modelId="{51264AE4-981F-5646-BAF9-D99B8C2F617D}" type="sibTrans" cxnId="{5A0ADA6B-78F4-DE4C-B8EE-0C6801BB39A5}">
      <dgm:prSet/>
      <dgm:spPr/>
      <dgm:t>
        <a:bodyPr/>
        <a:lstStyle/>
        <a:p>
          <a:endParaRPr lang="es-MX"/>
        </a:p>
      </dgm:t>
    </dgm:pt>
    <dgm:pt modelId="{C48DE11B-C968-0E44-9E9E-21EF15E2086C}">
      <dgm:prSet phldrT="[Texto]"/>
      <dgm:spPr/>
      <dgm:t>
        <a:bodyPr/>
        <a:lstStyle/>
        <a:p>
          <a:pPr>
            <a:buNone/>
          </a:pPr>
          <a:r>
            <a:rPr lang="es-MX" dirty="0"/>
            <a:t>En este  documento se reconstruye el proceso de aprendizaje del estudiante a partir de un conjunto de evidencias REFLEXIONADAS, ANALIZADAS, EVALUADAS Y ORGANIZADAS según la relevancia, pertinencia y representatividad respecto a las competencias genéricas y profesionales.</a:t>
          </a:r>
        </a:p>
      </dgm:t>
    </dgm:pt>
    <dgm:pt modelId="{7F8B3241-7584-B44C-84AB-E4F018887451}" type="parTrans" cxnId="{5AD75A3E-D2ED-2843-B03A-AE9D028C0B48}">
      <dgm:prSet/>
      <dgm:spPr/>
      <dgm:t>
        <a:bodyPr/>
        <a:lstStyle/>
        <a:p>
          <a:endParaRPr lang="es-MX"/>
        </a:p>
      </dgm:t>
    </dgm:pt>
    <dgm:pt modelId="{C7C19146-1343-074C-8825-121619444D05}" type="sibTrans" cxnId="{5AD75A3E-D2ED-2843-B03A-AE9D028C0B48}">
      <dgm:prSet/>
      <dgm:spPr/>
      <dgm:t>
        <a:bodyPr/>
        <a:lstStyle/>
        <a:p>
          <a:endParaRPr lang="es-MX"/>
        </a:p>
      </dgm:t>
    </dgm:pt>
    <dgm:pt modelId="{B08B701D-9F68-654F-8683-FF61E9AA31BC}" type="pres">
      <dgm:prSet presAssocID="{D40412D7-4B66-2349-837B-C6CB92F01D5D}" presName="arrowDiagram" presStyleCnt="0">
        <dgm:presLayoutVars>
          <dgm:chMax val="5"/>
          <dgm:dir/>
          <dgm:resizeHandles val="exact"/>
        </dgm:presLayoutVars>
      </dgm:prSet>
      <dgm:spPr/>
    </dgm:pt>
    <dgm:pt modelId="{ABF8B387-9B3A-A749-BC0F-A71BD5E02C81}" type="pres">
      <dgm:prSet presAssocID="{D40412D7-4B66-2349-837B-C6CB92F01D5D}" presName="arrow" presStyleLbl="bgShp" presStyleIdx="0" presStyleCnt="1" custLinFactNeighborX="-1515" custLinFactNeighborY="-5567"/>
      <dgm:spPr/>
    </dgm:pt>
    <dgm:pt modelId="{F6304496-98EC-B047-9D38-7692AA2DCAD7}" type="pres">
      <dgm:prSet presAssocID="{D40412D7-4B66-2349-837B-C6CB92F01D5D}" presName="arrowDiagram2" presStyleCnt="0"/>
      <dgm:spPr/>
    </dgm:pt>
    <dgm:pt modelId="{ABD12705-5A80-0040-938F-A929394315BA}" type="pres">
      <dgm:prSet presAssocID="{A846590B-9739-D744-A8A8-3486229B5869}" presName="bullet2a" presStyleLbl="node1" presStyleIdx="0" presStyleCnt="2"/>
      <dgm:spPr/>
    </dgm:pt>
    <dgm:pt modelId="{C5121E3B-9BC7-A044-BE6C-B58AA1AEC8BD}" type="pres">
      <dgm:prSet presAssocID="{A846590B-9739-D744-A8A8-3486229B5869}" presName="textBox2a" presStyleLbl="revTx" presStyleIdx="0" presStyleCnt="2" custLinFactNeighborX="3767" custLinFactNeighborY="-235">
        <dgm:presLayoutVars>
          <dgm:bulletEnabled val="1"/>
        </dgm:presLayoutVars>
      </dgm:prSet>
      <dgm:spPr/>
    </dgm:pt>
    <dgm:pt modelId="{E7545535-9BBD-0B45-8430-357256505FA9}" type="pres">
      <dgm:prSet presAssocID="{C48DE11B-C968-0E44-9E9E-21EF15E2086C}" presName="bullet2b" presStyleLbl="node1" presStyleIdx="1" presStyleCnt="2"/>
      <dgm:spPr/>
    </dgm:pt>
    <dgm:pt modelId="{87FDA3A2-13B9-DA45-B97A-F0CDB7C23EE2}" type="pres">
      <dgm:prSet presAssocID="{C48DE11B-C968-0E44-9E9E-21EF15E2086C}" presName="textBox2b" presStyleLbl="revTx" presStyleIdx="1" presStyleCnt="2" custScaleX="125135" custLinFactNeighborX="20587" custLinFactNeighborY="309">
        <dgm:presLayoutVars>
          <dgm:bulletEnabled val="1"/>
        </dgm:presLayoutVars>
      </dgm:prSet>
      <dgm:spPr/>
    </dgm:pt>
  </dgm:ptLst>
  <dgm:cxnLst>
    <dgm:cxn modelId="{4A47F705-3856-6746-A644-D09FDE53F192}" type="presOf" srcId="{A846590B-9739-D744-A8A8-3486229B5869}" destId="{C5121E3B-9BC7-A044-BE6C-B58AA1AEC8BD}" srcOrd="0" destOrd="0" presId="urn:microsoft.com/office/officeart/2005/8/layout/arrow2"/>
    <dgm:cxn modelId="{F7E3A137-6E5B-2F4B-91D2-E739BB5FE65A}" type="presOf" srcId="{C48DE11B-C968-0E44-9E9E-21EF15E2086C}" destId="{87FDA3A2-13B9-DA45-B97A-F0CDB7C23EE2}" srcOrd="0" destOrd="0" presId="urn:microsoft.com/office/officeart/2005/8/layout/arrow2"/>
    <dgm:cxn modelId="{5AD75A3E-D2ED-2843-B03A-AE9D028C0B48}" srcId="{D40412D7-4B66-2349-837B-C6CB92F01D5D}" destId="{C48DE11B-C968-0E44-9E9E-21EF15E2086C}" srcOrd="1" destOrd="0" parTransId="{7F8B3241-7584-B44C-84AB-E4F018887451}" sibTransId="{C7C19146-1343-074C-8825-121619444D05}"/>
    <dgm:cxn modelId="{5A0ADA6B-78F4-DE4C-B8EE-0C6801BB39A5}" srcId="{D40412D7-4B66-2349-837B-C6CB92F01D5D}" destId="{A846590B-9739-D744-A8A8-3486229B5869}" srcOrd="0" destOrd="0" parTransId="{F9C6ECAE-F2DE-EB46-907C-88A6B9087318}" sibTransId="{51264AE4-981F-5646-BAF9-D99B8C2F617D}"/>
    <dgm:cxn modelId="{D6095C9D-825A-B345-9256-F9CDCEB89FA8}" type="presOf" srcId="{D40412D7-4B66-2349-837B-C6CB92F01D5D}" destId="{B08B701D-9F68-654F-8683-FF61E9AA31BC}" srcOrd="0" destOrd="0" presId="urn:microsoft.com/office/officeart/2005/8/layout/arrow2"/>
    <dgm:cxn modelId="{4297FE7B-1AAC-A442-AA5E-6944338C7B7D}" type="presParOf" srcId="{B08B701D-9F68-654F-8683-FF61E9AA31BC}" destId="{ABF8B387-9B3A-A749-BC0F-A71BD5E02C81}" srcOrd="0" destOrd="0" presId="urn:microsoft.com/office/officeart/2005/8/layout/arrow2"/>
    <dgm:cxn modelId="{AA5182F2-9829-9B4A-A88C-6291A802CF39}" type="presParOf" srcId="{B08B701D-9F68-654F-8683-FF61E9AA31BC}" destId="{F6304496-98EC-B047-9D38-7692AA2DCAD7}" srcOrd="1" destOrd="0" presId="urn:microsoft.com/office/officeart/2005/8/layout/arrow2"/>
    <dgm:cxn modelId="{25ADC7A3-FD8A-7547-82BE-D7460C6EFB88}" type="presParOf" srcId="{F6304496-98EC-B047-9D38-7692AA2DCAD7}" destId="{ABD12705-5A80-0040-938F-A929394315BA}" srcOrd="0" destOrd="0" presId="urn:microsoft.com/office/officeart/2005/8/layout/arrow2"/>
    <dgm:cxn modelId="{1E84417C-81BE-DE42-A3F7-C526D8CDE08A}" type="presParOf" srcId="{F6304496-98EC-B047-9D38-7692AA2DCAD7}" destId="{C5121E3B-9BC7-A044-BE6C-B58AA1AEC8BD}" srcOrd="1" destOrd="0" presId="urn:microsoft.com/office/officeart/2005/8/layout/arrow2"/>
    <dgm:cxn modelId="{0EF6C634-F7DB-774C-A006-E912B4D97DB7}" type="presParOf" srcId="{F6304496-98EC-B047-9D38-7692AA2DCAD7}" destId="{E7545535-9BBD-0B45-8430-357256505FA9}" srcOrd="2" destOrd="0" presId="urn:microsoft.com/office/officeart/2005/8/layout/arrow2"/>
    <dgm:cxn modelId="{0299C3B3-6AA4-574E-BC6F-BBED9720497C}" type="presParOf" srcId="{F6304496-98EC-B047-9D38-7692AA2DCAD7}" destId="{87FDA3A2-13B9-DA45-B97A-F0CDB7C23EE2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77ECE8-E1F9-104D-ACE7-9E2678C9279A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8A48133-7EEF-8849-8737-F2C29982387D}">
      <dgm:prSet phldrT="[Texto]"/>
      <dgm:spPr/>
      <dgm:t>
        <a:bodyPr/>
        <a:lstStyle/>
        <a:p>
          <a:r>
            <a:rPr lang="es-ES" dirty="0"/>
            <a:t>Carátula</a:t>
          </a:r>
        </a:p>
      </dgm:t>
    </dgm:pt>
    <dgm:pt modelId="{0A7BE012-7C43-7A40-9BA7-979CCDCFA3BA}" type="parTrans" cxnId="{C543FA4E-EED6-EC45-8431-3EF6578710A8}">
      <dgm:prSet/>
      <dgm:spPr/>
      <dgm:t>
        <a:bodyPr/>
        <a:lstStyle/>
        <a:p>
          <a:endParaRPr lang="es-ES"/>
        </a:p>
      </dgm:t>
    </dgm:pt>
    <dgm:pt modelId="{CE8C84AB-D930-EA46-8B04-4A67CD5A122E}" type="sibTrans" cxnId="{C543FA4E-EED6-EC45-8431-3EF6578710A8}">
      <dgm:prSet/>
      <dgm:spPr/>
      <dgm:t>
        <a:bodyPr/>
        <a:lstStyle/>
        <a:p>
          <a:endParaRPr lang="es-ES"/>
        </a:p>
      </dgm:t>
    </dgm:pt>
    <dgm:pt modelId="{7DA5F713-F82F-9246-89A0-A03DDDD9674E}">
      <dgm:prSet phldrT="[Texto]"/>
      <dgm:spPr/>
      <dgm:t>
        <a:bodyPr/>
        <a:lstStyle/>
        <a:p>
          <a:r>
            <a:rPr lang="es-ES" dirty="0"/>
            <a:t>Índice</a:t>
          </a:r>
        </a:p>
      </dgm:t>
    </dgm:pt>
    <dgm:pt modelId="{B8EB68CF-4F0D-7745-9F89-DDF51D9BB966}" type="parTrans" cxnId="{B2EAE50C-CCA5-2247-8EBB-33450E8C9086}">
      <dgm:prSet/>
      <dgm:spPr/>
      <dgm:t>
        <a:bodyPr/>
        <a:lstStyle/>
        <a:p>
          <a:endParaRPr lang="es-ES"/>
        </a:p>
      </dgm:t>
    </dgm:pt>
    <dgm:pt modelId="{B3CA752E-D222-4741-BDE9-D20C3DFB8676}" type="sibTrans" cxnId="{B2EAE50C-CCA5-2247-8EBB-33450E8C9086}">
      <dgm:prSet/>
      <dgm:spPr/>
      <dgm:t>
        <a:bodyPr/>
        <a:lstStyle/>
        <a:p>
          <a:endParaRPr lang="es-ES"/>
        </a:p>
      </dgm:t>
    </dgm:pt>
    <dgm:pt modelId="{BC8F7FF8-EF0D-CC47-A0E8-93564EB6FEB4}">
      <dgm:prSet phldrT="[Texto]"/>
      <dgm:spPr/>
      <dgm:t>
        <a:bodyPr/>
        <a:lstStyle/>
        <a:p>
          <a:r>
            <a:rPr lang="es-ES" dirty="0"/>
            <a:t>Introducción</a:t>
          </a:r>
        </a:p>
      </dgm:t>
    </dgm:pt>
    <dgm:pt modelId="{8BED38C4-53AD-0046-9C94-3E1EE4448D90}" type="parTrans" cxnId="{6C372071-1809-934B-A8BC-4DB3E04B7ED3}">
      <dgm:prSet/>
      <dgm:spPr/>
      <dgm:t>
        <a:bodyPr/>
        <a:lstStyle/>
        <a:p>
          <a:endParaRPr lang="es-ES"/>
        </a:p>
      </dgm:t>
    </dgm:pt>
    <dgm:pt modelId="{B0278A30-3908-4342-AA26-F65FAC5D78AF}" type="sibTrans" cxnId="{6C372071-1809-934B-A8BC-4DB3E04B7ED3}">
      <dgm:prSet/>
      <dgm:spPr/>
      <dgm:t>
        <a:bodyPr/>
        <a:lstStyle/>
        <a:p>
          <a:endParaRPr lang="es-ES"/>
        </a:p>
      </dgm:t>
    </dgm:pt>
    <dgm:pt modelId="{7FEB020B-3BD7-0D4F-A060-177F2EEA3A59}">
      <dgm:prSet/>
      <dgm:spPr/>
      <dgm:t>
        <a:bodyPr/>
        <a:lstStyle/>
        <a:p>
          <a:r>
            <a:rPr lang="es-ES" dirty="0"/>
            <a:t>Desarrollo, organización valoración de las evidencias de aprendizaje</a:t>
          </a:r>
        </a:p>
      </dgm:t>
    </dgm:pt>
    <dgm:pt modelId="{63C34032-5188-AF4C-96B8-DEA0EFAE8C84}" type="parTrans" cxnId="{21CE871A-6382-8A47-94E6-9FBBD8296DA6}">
      <dgm:prSet/>
      <dgm:spPr/>
      <dgm:t>
        <a:bodyPr/>
        <a:lstStyle/>
        <a:p>
          <a:endParaRPr lang="es-ES"/>
        </a:p>
      </dgm:t>
    </dgm:pt>
    <dgm:pt modelId="{9DC8F0F9-B53D-D44E-842F-235FB2F861C5}" type="sibTrans" cxnId="{21CE871A-6382-8A47-94E6-9FBBD8296DA6}">
      <dgm:prSet/>
      <dgm:spPr/>
      <dgm:t>
        <a:bodyPr/>
        <a:lstStyle/>
        <a:p>
          <a:endParaRPr lang="es-ES"/>
        </a:p>
      </dgm:t>
    </dgm:pt>
    <dgm:pt modelId="{90F5D65E-289E-D44B-808D-49ED0707945A}">
      <dgm:prSet/>
      <dgm:spPr/>
      <dgm:t>
        <a:bodyPr/>
        <a:lstStyle/>
        <a:p>
          <a:r>
            <a:rPr lang="es-ES" dirty="0"/>
            <a:t>Conclusiones </a:t>
          </a:r>
        </a:p>
      </dgm:t>
    </dgm:pt>
    <dgm:pt modelId="{3CEE5E83-D5B1-BB48-91B5-3D830FD48592}" type="parTrans" cxnId="{C1EDE502-D343-E44B-9FB7-611CB9E81D91}">
      <dgm:prSet/>
      <dgm:spPr/>
      <dgm:t>
        <a:bodyPr/>
        <a:lstStyle/>
        <a:p>
          <a:endParaRPr lang="es-ES"/>
        </a:p>
      </dgm:t>
    </dgm:pt>
    <dgm:pt modelId="{4A139B4F-B7E4-D849-9164-151AFEBD7E1A}" type="sibTrans" cxnId="{C1EDE502-D343-E44B-9FB7-611CB9E81D91}">
      <dgm:prSet/>
      <dgm:spPr/>
      <dgm:t>
        <a:bodyPr/>
        <a:lstStyle/>
        <a:p>
          <a:endParaRPr lang="es-ES"/>
        </a:p>
      </dgm:t>
    </dgm:pt>
    <dgm:pt modelId="{0B85F228-A352-F74B-9323-FE77FC6ED879}">
      <dgm:prSet/>
      <dgm:spPr/>
      <dgm:t>
        <a:bodyPr/>
        <a:lstStyle/>
        <a:p>
          <a:r>
            <a:rPr lang="es-ES" dirty="0"/>
            <a:t>Referencias</a:t>
          </a:r>
        </a:p>
      </dgm:t>
    </dgm:pt>
    <dgm:pt modelId="{2480BA26-E83D-A94A-B836-F99E77A02F30}" type="parTrans" cxnId="{DADE8DDA-E266-3148-BFF8-6B7C5A7A7E2C}">
      <dgm:prSet/>
      <dgm:spPr/>
      <dgm:t>
        <a:bodyPr/>
        <a:lstStyle/>
        <a:p>
          <a:endParaRPr lang="es-ES"/>
        </a:p>
      </dgm:t>
    </dgm:pt>
    <dgm:pt modelId="{3455FC5B-6D11-F949-9C47-C55754B702A3}" type="sibTrans" cxnId="{DADE8DDA-E266-3148-BFF8-6B7C5A7A7E2C}">
      <dgm:prSet/>
      <dgm:spPr/>
      <dgm:t>
        <a:bodyPr/>
        <a:lstStyle/>
        <a:p>
          <a:endParaRPr lang="es-ES"/>
        </a:p>
      </dgm:t>
    </dgm:pt>
    <dgm:pt modelId="{C312C5E1-DF27-C647-94C7-E0C343C6E29A}">
      <dgm:prSet/>
      <dgm:spPr/>
      <dgm:t>
        <a:bodyPr/>
        <a:lstStyle/>
        <a:p>
          <a:r>
            <a:rPr lang="es-ES" dirty="0"/>
            <a:t>Anexos</a:t>
          </a:r>
        </a:p>
      </dgm:t>
    </dgm:pt>
    <dgm:pt modelId="{9AECFD5B-A99B-F044-973A-1DCE33A34EB1}" type="parTrans" cxnId="{6858FF40-05E6-7347-9E7C-E8451B0AF5B6}">
      <dgm:prSet/>
      <dgm:spPr/>
      <dgm:t>
        <a:bodyPr/>
        <a:lstStyle/>
        <a:p>
          <a:endParaRPr lang="es-ES"/>
        </a:p>
      </dgm:t>
    </dgm:pt>
    <dgm:pt modelId="{02B94692-0240-2B43-8A47-A3E9805EA3B9}" type="sibTrans" cxnId="{6858FF40-05E6-7347-9E7C-E8451B0AF5B6}">
      <dgm:prSet/>
      <dgm:spPr/>
      <dgm:t>
        <a:bodyPr/>
        <a:lstStyle/>
        <a:p>
          <a:endParaRPr lang="es-ES"/>
        </a:p>
      </dgm:t>
    </dgm:pt>
    <dgm:pt modelId="{1BFE1FA7-1558-4E4A-A3A9-4BEF44E7AED6}" type="pres">
      <dgm:prSet presAssocID="{4577ECE8-E1F9-104D-ACE7-9E2678C9279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1AB141-A764-7F43-83B0-6864B8F08CED}" type="pres">
      <dgm:prSet presAssocID="{F8A48133-7EEF-8849-8737-F2C29982387D}" presName="horFlow" presStyleCnt="0"/>
      <dgm:spPr/>
    </dgm:pt>
    <dgm:pt modelId="{FB9A64FF-749D-C044-84D6-E3078B265C8A}" type="pres">
      <dgm:prSet presAssocID="{F8A48133-7EEF-8849-8737-F2C29982387D}" presName="bigChev" presStyleLbl="node1" presStyleIdx="0" presStyleCnt="7" custScaleX="397941"/>
      <dgm:spPr/>
    </dgm:pt>
    <dgm:pt modelId="{4E4553E9-9E07-CC4E-8059-C7ED0711F28D}" type="pres">
      <dgm:prSet presAssocID="{F8A48133-7EEF-8849-8737-F2C29982387D}" presName="vSp" presStyleCnt="0"/>
      <dgm:spPr/>
    </dgm:pt>
    <dgm:pt modelId="{0A140A8A-0B5E-6B49-8DE4-2E606206B32F}" type="pres">
      <dgm:prSet presAssocID="{7DA5F713-F82F-9246-89A0-A03DDDD9674E}" presName="horFlow" presStyleCnt="0"/>
      <dgm:spPr/>
    </dgm:pt>
    <dgm:pt modelId="{2F16891D-59BE-1846-989F-97106EE82F58}" type="pres">
      <dgm:prSet presAssocID="{7DA5F713-F82F-9246-89A0-A03DDDD9674E}" presName="bigChev" presStyleLbl="node1" presStyleIdx="1" presStyleCnt="7" custScaleX="397942" custLinFactNeighborX="-7870"/>
      <dgm:spPr/>
    </dgm:pt>
    <dgm:pt modelId="{3E5B1CC6-6F06-3747-9051-918C3A293019}" type="pres">
      <dgm:prSet presAssocID="{7DA5F713-F82F-9246-89A0-A03DDDD9674E}" presName="vSp" presStyleCnt="0"/>
      <dgm:spPr/>
    </dgm:pt>
    <dgm:pt modelId="{5BEB1645-C83A-4B4E-8DC8-85C271950136}" type="pres">
      <dgm:prSet presAssocID="{BC8F7FF8-EF0D-CC47-A0E8-93564EB6FEB4}" presName="horFlow" presStyleCnt="0"/>
      <dgm:spPr/>
    </dgm:pt>
    <dgm:pt modelId="{ABD88930-DFF4-154A-B7FF-75223B0C9603}" type="pres">
      <dgm:prSet presAssocID="{BC8F7FF8-EF0D-CC47-A0E8-93564EB6FEB4}" presName="bigChev" presStyleLbl="node1" presStyleIdx="2" presStyleCnt="7" custScaleX="403187"/>
      <dgm:spPr/>
    </dgm:pt>
    <dgm:pt modelId="{F1A69A70-6997-8948-8D76-50D464B44706}" type="pres">
      <dgm:prSet presAssocID="{BC8F7FF8-EF0D-CC47-A0E8-93564EB6FEB4}" presName="vSp" presStyleCnt="0"/>
      <dgm:spPr/>
    </dgm:pt>
    <dgm:pt modelId="{B71F1BE2-EFA7-2C40-859A-78F391D2E932}" type="pres">
      <dgm:prSet presAssocID="{7FEB020B-3BD7-0D4F-A060-177F2EEA3A59}" presName="horFlow" presStyleCnt="0"/>
      <dgm:spPr/>
    </dgm:pt>
    <dgm:pt modelId="{E932073D-B0A9-FE48-B985-8F2B4AD51AD1}" type="pres">
      <dgm:prSet presAssocID="{7FEB020B-3BD7-0D4F-A060-177F2EEA3A59}" presName="bigChev" presStyleLbl="node1" presStyleIdx="3" presStyleCnt="7" custScaleX="397941"/>
      <dgm:spPr/>
    </dgm:pt>
    <dgm:pt modelId="{D0C6E701-F877-A247-85E2-503459B93654}" type="pres">
      <dgm:prSet presAssocID="{7FEB020B-3BD7-0D4F-A060-177F2EEA3A59}" presName="vSp" presStyleCnt="0"/>
      <dgm:spPr/>
    </dgm:pt>
    <dgm:pt modelId="{3F3A85B2-513B-AD40-A7DE-5B27F356F9C2}" type="pres">
      <dgm:prSet presAssocID="{90F5D65E-289E-D44B-808D-49ED0707945A}" presName="horFlow" presStyleCnt="0"/>
      <dgm:spPr/>
    </dgm:pt>
    <dgm:pt modelId="{F38F0942-67C2-1A46-AE4E-5CC4C2B9C4E2}" type="pres">
      <dgm:prSet presAssocID="{90F5D65E-289E-D44B-808D-49ED0707945A}" presName="bigChev" presStyleLbl="node1" presStyleIdx="4" presStyleCnt="7" custScaleX="403187"/>
      <dgm:spPr/>
    </dgm:pt>
    <dgm:pt modelId="{0E3E77E4-08B0-0A45-862C-34CE36D69EC7}" type="pres">
      <dgm:prSet presAssocID="{90F5D65E-289E-D44B-808D-49ED0707945A}" presName="vSp" presStyleCnt="0"/>
      <dgm:spPr/>
    </dgm:pt>
    <dgm:pt modelId="{FA89A2EE-22A1-8C43-866E-371A0E66C5C5}" type="pres">
      <dgm:prSet presAssocID="{0B85F228-A352-F74B-9323-FE77FC6ED879}" presName="horFlow" presStyleCnt="0"/>
      <dgm:spPr/>
    </dgm:pt>
    <dgm:pt modelId="{B52E84C9-1406-EE4E-BBE8-83D93ACBBA58}" type="pres">
      <dgm:prSet presAssocID="{0B85F228-A352-F74B-9323-FE77FC6ED879}" presName="bigChev" presStyleLbl="node1" presStyleIdx="5" presStyleCnt="7" custScaleX="399459"/>
      <dgm:spPr/>
    </dgm:pt>
    <dgm:pt modelId="{AC7503F3-768B-A647-B8AD-3EB3E99EED94}" type="pres">
      <dgm:prSet presAssocID="{0B85F228-A352-F74B-9323-FE77FC6ED879}" presName="vSp" presStyleCnt="0"/>
      <dgm:spPr/>
    </dgm:pt>
    <dgm:pt modelId="{E207220C-8284-9644-8B50-340BC90D754A}" type="pres">
      <dgm:prSet presAssocID="{C312C5E1-DF27-C647-94C7-E0C343C6E29A}" presName="horFlow" presStyleCnt="0"/>
      <dgm:spPr/>
    </dgm:pt>
    <dgm:pt modelId="{3E1395A4-8191-2448-94CC-A50BC76B1247}" type="pres">
      <dgm:prSet presAssocID="{C312C5E1-DF27-C647-94C7-E0C343C6E29A}" presName="bigChev" presStyleLbl="node1" presStyleIdx="6" presStyleCnt="7" custScaleX="388553"/>
      <dgm:spPr/>
    </dgm:pt>
  </dgm:ptLst>
  <dgm:cxnLst>
    <dgm:cxn modelId="{C1EDE502-D343-E44B-9FB7-611CB9E81D91}" srcId="{4577ECE8-E1F9-104D-ACE7-9E2678C9279A}" destId="{90F5D65E-289E-D44B-808D-49ED0707945A}" srcOrd="4" destOrd="0" parTransId="{3CEE5E83-D5B1-BB48-91B5-3D830FD48592}" sibTransId="{4A139B4F-B7E4-D849-9164-151AFEBD7E1A}"/>
    <dgm:cxn modelId="{B2EAE50C-CCA5-2247-8EBB-33450E8C9086}" srcId="{4577ECE8-E1F9-104D-ACE7-9E2678C9279A}" destId="{7DA5F713-F82F-9246-89A0-A03DDDD9674E}" srcOrd="1" destOrd="0" parTransId="{B8EB68CF-4F0D-7745-9F89-DDF51D9BB966}" sibTransId="{B3CA752E-D222-4741-BDE9-D20C3DFB8676}"/>
    <dgm:cxn modelId="{21CE871A-6382-8A47-94E6-9FBBD8296DA6}" srcId="{4577ECE8-E1F9-104D-ACE7-9E2678C9279A}" destId="{7FEB020B-3BD7-0D4F-A060-177F2EEA3A59}" srcOrd="3" destOrd="0" parTransId="{63C34032-5188-AF4C-96B8-DEA0EFAE8C84}" sibTransId="{9DC8F0F9-B53D-D44E-842F-235FB2F861C5}"/>
    <dgm:cxn modelId="{AEC6801F-53BC-4849-ADAF-04C52B3BF793}" type="presOf" srcId="{7DA5F713-F82F-9246-89A0-A03DDDD9674E}" destId="{2F16891D-59BE-1846-989F-97106EE82F58}" srcOrd="0" destOrd="0" presId="urn:microsoft.com/office/officeart/2005/8/layout/lProcess3"/>
    <dgm:cxn modelId="{49612321-C0ED-6249-B042-88A32573E5B7}" type="presOf" srcId="{0B85F228-A352-F74B-9323-FE77FC6ED879}" destId="{B52E84C9-1406-EE4E-BBE8-83D93ACBBA58}" srcOrd="0" destOrd="0" presId="urn:microsoft.com/office/officeart/2005/8/layout/lProcess3"/>
    <dgm:cxn modelId="{6858FF40-05E6-7347-9E7C-E8451B0AF5B6}" srcId="{4577ECE8-E1F9-104D-ACE7-9E2678C9279A}" destId="{C312C5E1-DF27-C647-94C7-E0C343C6E29A}" srcOrd="6" destOrd="0" parTransId="{9AECFD5B-A99B-F044-973A-1DCE33A34EB1}" sibTransId="{02B94692-0240-2B43-8A47-A3E9805EA3B9}"/>
    <dgm:cxn modelId="{A480314D-7ED8-D94C-B6B9-3C3ACAE36809}" type="presOf" srcId="{90F5D65E-289E-D44B-808D-49ED0707945A}" destId="{F38F0942-67C2-1A46-AE4E-5CC4C2B9C4E2}" srcOrd="0" destOrd="0" presId="urn:microsoft.com/office/officeart/2005/8/layout/lProcess3"/>
    <dgm:cxn modelId="{C543FA4E-EED6-EC45-8431-3EF6578710A8}" srcId="{4577ECE8-E1F9-104D-ACE7-9E2678C9279A}" destId="{F8A48133-7EEF-8849-8737-F2C29982387D}" srcOrd="0" destOrd="0" parTransId="{0A7BE012-7C43-7A40-9BA7-979CCDCFA3BA}" sibTransId="{CE8C84AB-D930-EA46-8B04-4A67CD5A122E}"/>
    <dgm:cxn modelId="{6C372071-1809-934B-A8BC-4DB3E04B7ED3}" srcId="{4577ECE8-E1F9-104D-ACE7-9E2678C9279A}" destId="{BC8F7FF8-EF0D-CC47-A0E8-93564EB6FEB4}" srcOrd="2" destOrd="0" parTransId="{8BED38C4-53AD-0046-9C94-3E1EE4448D90}" sibTransId="{B0278A30-3908-4342-AA26-F65FAC5D78AF}"/>
    <dgm:cxn modelId="{B011E57E-D9C0-6A4D-92F9-E5FF6A49D729}" type="presOf" srcId="{BC8F7FF8-EF0D-CC47-A0E8-93564EB6FEB4}" destId="{ABD88930-DFF4-154A-B7FF-75223B0C9603}" srcOrd="0" destOrd="0" presId="urn:microsoft.com/office/officeart/2005/8/layout/lProcess3"/>
    <dgm:cxn modelId="{AAA6B87F-57EF-1F4F-A518-4A29E7939732}" type="presOf" srcId="{7FEB020B-3BD7-0D4F-A060-177F2EEA3A59}" destId="{E932073D-B0A9-FE48-B985-8F2B4AD51AD1}" srcOrd="0" destOrd="0" presId="urn:microsoft.com/office/officeart/2005/8/layout/lProcess3"/>
    <dgm:cxn modelId="{0988B0B7-1ED9-D94D-866E-3B0C0FCCF26E}" type="presOf" srcId="{4577ECE8-E1F9-104D-ACE7-9E2678C9279A}" destId="{1BFE1FA7-1558-4E4A-A3A9-4BEF44E7AED6}" srcOrd="0" destOrd="0" presId="urn:microsoft.com/office/officeart/2005/8/layout/lProcess3"/>
    <dgm:cxn modelId="{A95F35BA-A3D7-4849-B6AC-061964337ABE}" type="presOf" srcId="{C312C5E1-DF27-C647-94C7-E0C343C6E29A}" destId="{3E1395A4-8191-2448-94CC-A50BC76B1247}" srcOrd="0" destOrd="0" presId="urn:microsoft.com/office/officeart/2005/8/layout/lProcess3"/>
    <dgm:cxn modelId="{DADE8DDA-E266-3148-BFF8-6B7C5A7A7E2C}" srcId="{4577ECE8-E1F9-104D-ACE7-9E2678C9279A}" destId="{0B85F228-A352-F74B-9323-FE77FC6ED879}" srcOrd="5" destOrd="0" parTransId="{2480BA26-E83D-A94A-B836-F99E77A02F30}" sibTransId="{3455FC5B-6D11-F949-9C47-C55754B702A3}"/>
    <dgm:cxn modelId="{71955DFC-77E1-2C45-92C3-A49EF342E205}" type="presOf" srcId="{F8A48133-7EEF-8849-8737-F2C29982387D}" destId="{FB9A64FF-749D-C044-84D6-E3078B265C8A}" srcOrd="0" destOrd="0" presId="urn:microsoft.com/office/officeart/2005/8/layout/lProcess3"/>
    <dgm:cxn modelId="{F3238947-8B06-4D4A-A28F-DDA003A1404F}" type="presParOf" srcId="{1BFE1FA7-1558-4E4A-A3A9-4BEF44E7AED6}" destId="{3F1AB141-A764-7F43-83B0-6864B8F08CED}" srcOrd="0" destOrd="0" presId="urn:microsoft.com/office/officeart/2005/8/layout/lProcess3"/>
    <dgm:cxn modelId="{D7E51A82-0884-1148-BB9E-6F05423B7ABB}" type="presParOf" srcId="{3F1AB141-A764-7F43-83B0-6864B8F08CED}" destId="{FB9A64FF-749D-C044-84D6-E3078B265C8A}" srcOrd="0" destOrd="0" presId="urn:microsoft.com/office/officeart/2005/8/layout/lProcess3"/>
    <dgm:cxn modelId="{3E55563D-0095-4C49-9A3B-DF8FBEFA68B7}" type="presParOf" srcId="{1BFE1FA7-1558-4E4A-A3A9-4BEF44E7AED6}" destId="{4E4553E9-9E07-CC4E-8059-C7ED0711F28D}" srcOrd="1" destOrd="0" presId="urn:microsoft.com/office/officeart/2005/8/layout/lProcess3"/>
    <dgm:cxn modelId="{804986A4-9342-AE48-95E9-E1D808677789}" type="presParOf" srcId="{1BFE1FA7-1558-4E4A-A3A9-4BEF44E7AED6}" destId="{0A140A8A-0B5E-6B49-8DE4-2E606206B32F}" srcOrd="2" destOrd="0" presId="urn:microsoft.com/office/officeart/2005/8/layout/lProcess3"/>
    <dgm:cxn modelId="{4B93B61B-28B9-7942-8E4F-F1E5CD6679B5}" type="presParOf" srcId="{0A140A8A-0B5E-6B49-8DE4-2E606206B32F}" destId="{2F16891D-59BE-1846-989F-97106EE82F58}" srcOrd="0" destOrd="0" presId="urn:microsoft.com/office/officeart/2005/8/layout/lProcess3"/>
    <dgm:cxn modelId="{8011FD4E-6F73-5943-8DB6-2B6A9CCDDF01}" type="presParOf" srcId="{1BFE1FA7-1558-4E4A-A3A9-4BEF44E7AED6}" destId="{3E5B1CC6-6F06-3747-9051-918C3A293019}" srcOrd="3" destOrd="0" presId="urn:microsoft.com/office/officeart/2005/8/layout/lProcess3"/>
    <dgm:cxn modelId="{235EEAC4-9475-624A-A7F5-929C1CB57B1F}" type="presParOf" srcId="{1BFE1FA7-1558-4E4A-A3A9-4BEF44E7AED6}" destId="{5BEB1645-C83A-4B4E-8DC8-85C271950136}" srcOrd="4" destOrd="0" presId="urn:microsoft.com/office/officeart/2005/8/layout/lProcess3"/>
    <dgm:cxn modelId="{16D71CB6-E137-2F45-811B-31D52EFE50EA}" type="presParOf" srcId="{5BEB1645-C83A-4B4E-8DC8-85C271950136}" destId="{ABD88930-DFF4-154A-B7FF-75223B0C9603}" srcOrd="0" destOrd="0" presId="urn:microsoft.com/office/officeart/2005/8/layout/lProcess3"/>
    <dgm:cxn modelId="{33A1DFB3-9D3B-F54D-8049-47E2853E3B97}" type="presParOf" srcId="{1BFE1FA7-1558-4E4A-A3A9-4BEF44E7AED6}" destId="{F1A69A70-6997-8948-8D76-50D464B44706}" srcOrd="5" destOrd="0" presId="urn:microsoft.com/office/officeart/2005/8/layout/lProcess3"/>
    <dgm:cxn modelId="{6E0FD293-4DD4-CC49-A13E-93AF85A7E630}" type="presParOf" srcId="{1BFE1FA7-1558-4E4A-A3A9-4BEF44E7AED6}" destId="{B71F1BE2-EFA7-2C40-859A-78F391D2E932}" srcOrd="6" destOrd="0" presId="urn:microsoft.com/office/officeart/2005/8/layout/lProcess3"/>
    <dgm:cxn modelId="{6567A613-CE71-8848-90EC-69F5B71994A1}" type="presParOf" srcId="{B71F1BE2-EFA7-2C40-859A-78F391D2E932}" destId="{E932073D-B0A9-FE48-B985-8F2B4AD51AD1}" srcOrd="0" destOrd="0" presId="urn:microsoft.com/office/officeart/2005/8/layout/lProcess3"/>
    <dgm:cxn modelId="{E65D2753-A826-284D-9075-CD4C92136C95}" type="presParOf" srcId="{1BFE1FA7-1558-4E4A-A3A9-4BEF44E7AED6}" destId="{D0C6E701-F877-A247-85E2-503459B93654}" srcOrd="7" destOrd="0" presId="urn:microsoft.com/office/officeart/2005/8/layout/lProcess3"/>
    <dgm:cxn modelId="{B628C633-59E2-8A4B-B469-409F0A3AC4E3}" type="presParOf" srcId="{1BFE1FA7-1558-4E4A-A3A9-4BEF44E7AED6}" destId="{3F3A85B2-513B-AD40-A7DE-5B27F356F9C2}" srcOrd="8" destOrd="0" presId="urn:microsoft.com/office/officeart/2005/8/layout/lProcess3"/>
    <dgm:cxn modelId="{D18CA0B3-8F08-7441-A21F-B805A2BA1594}" type="presParOf" srcId="{3F3A85B2-513B-AD40-A7DE-5B27F356F9C2}" destId="{F38F0942-67C2-1A46-AE4E-5CC4C2B9C4E2}" srcOrd="0" destOrd="0" presId="urn:microsoft.com/office/officeart/2005/8/layout/lProcess3"/>
    <dgm:cxn modelId="{1FAAE966-D2F1-5047-88E1-C77C7C1396F3}" type="presParOf" srcId="{1BFE1FA7-1558-4E4A-A3A9-4BEF44E7AED6}" destId="{0E3E77E4-08B0-0A45-862C-34CE36D69EC7}" srcOrd="9" destOrd="0" presId="urn:microsoft.com/office/officeart/2005/8/layout/lProcess3"/>
    <dgm:cxn modelId="{8957CBD6-F9E5-524B-9C93-17348614B454}" type="presParOf" srcId="{1BFE1FA7-1558-4E4A-A3A9-4BEF44E7AED6}" destId="{FA89A2EE-22A1-8C43-866E-371A0E66C5C5}" srcOrd="10" destOrd="0" presId="urn:microsoft.com/office/officeart/2005/8/layout/lProcess3"/>
    <dgm:cxn modelId="{C9A9F9A4-F013-1144-9765-E107A14B24E9}" type="presParOf" srcId="{FA89A2EE-22A1-8C43-866E-371A0E66C5C5}" destId="{B52E84C9-1406-EE4E-BBE8-83D93ACBBA58}" srcOrd="0" destOrd="0" presId="urn:microsoft.com/office/officeart/2005/8/layout/lProcess3"/>
    <dgm:cxn modelId="{1C5D0D85-B0C2-3B41-8BD5-93C8ACD8D7B7}" type="presParOf" srcId="{1BFE1FA7-1558-4E4A-A3A9-4BEF44E7AED6}" destId="{AC7503F3-768B-A647-B8AD-3EB3E99EED94}" srcOrd="11" destOrd="0" presId="urn:microsoft.com/office/officeart/2005/8/layout/lProcess3"/>
    <dgm:cxn modelId="{C8999915-34C7-504D-8C7B-658EDCC347B5}" type="presParOf" srcId="{1BFE1FA7-1558-4E4A-A3A9-4BEF44E7AED6}" destId="{E207220C-8284-9644-8B50-340BC90D754A}" srcOrd="12" destOrd="0" presId="urn:microsoft.com/office/officeart/2005/8/layout/lProcess3"/>
    <dgm:cxn modelId="{FB0ED9C5-5008-9F4A-BCC8-B769B5D56C60}" type="presParOf" srcId="{E207220C-8284-9644-8B50-340BC90D754A}" destId="{3E1395A4-8191-2448-94CC-A50BC76B12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matrix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Definición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Selección</a:t>
          </a:r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Reflexión y análisis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Proyección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264BD051-5B56-7C49-BBDD-3C840DD6FF79}" type="pres">
      <dgm:prSet presAssocID="{6ADF998D-F076-AE49-B3E1-D9960DC4F59F}" presName="matrix" presStyleCnt="0">
        <dgm:presLayoutVars>
          <dgm:chMax val="1"/>
          <dgm:dir/>
          <dgm:resizeHandles val="exact"/>
        </dgm:presLayoutVars>
      </dgm:prSet>
      <dgm:spPr/>
    </dgm:pt>
    <dgm:pt modelId="{596FEFD2-C098-8F44-9490-E5AD7F2478A8}" type="pres">
      <dgm:prSet presAssocID="{6ADF998D-F076-AE49-B3E1-D9960DC4F59F}" presName="diamond" presStyleLbl="bgShp" presStyleIdx="0" presStyleCnt="1"/>
      <dgm:spPr/>
    </dgm:pt>
    <dgm:pt modelId="{977FA963-0AAB-2A4B-934E-ADF3A1D70CFA}" type="pres">
      <dgm:prSet presAssocID="{6ADF998D-F076-AE49-B3E1-D9960DC4F59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CB13AEF-F54D-0A45-A27D-55E3764AC6A5}" type="pres">
      <dgm:prSet presAssocID="{6ADF998D-F076-AE49-B3E1-D9960DC4F59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E6EB141-707E-A646-977D-1E321599997D}" type="pres">
      <dgm:prSet presAssocID="{6ADF998D-F076-AE49-B3E1-D9960DC4F59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A525DB8-FBDA-4646-B8CE-70853C8C64CF}" type="pres">
      <dgm:prSet presAssocID="{6ADF998D-F076-AE49-B3E1-D9960DC4F59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7727D04-FF13-A74E-99CE-B1CC706C54CE}" type="presOf" srcId="{8E1FF4A9-ACB3-6141-965B-2E4C183B6B60}" destId="{5E6EB141-707E-A646-977D-1E321599997D}" srcOrd="0" destOrd="0" presId="urn:microsoft.com/office/officeart/2005/8/layout/matrix3"/>
    <dgm:cxn modelId="{542D0506-2E3B-844A-BA3E-EE2FA0AFDF66}" srcId="{6ADF998D-F076-AE49-B3E1-D9960DC4F59F}" destId="{AA1734C2-DBE5-B84C-9406-FF1D576E3B76}" srcOrd="1" destOrd="0" parTransId="{16FDC691-3C3A-904B-9FB5-C6B4728DB06F}" sibTransId="{838D9157-BEB9-6A48-BDD3-4635C10F4EA9}"/>
    <dgm:cxn modelId="{FC798746-11FC-F641-8130-DF936B9D5B46}" type="presOf" srcId="{0FF5F38F-558F-6244-824A-6ED0EC5AAB3D}" destId="{977FA963-0AAB-2A4B-934E-ADF3A1D70CFA}" srcOrd="0" destOrd="0" presId="urn:microsoft.com/office/officeart/2005/8/layout/matrix3"/>
    <dgm:cxn modelId="{E6BDF67E-7059-1B45-B878-BE0F21F15159}" srcId="{6ADF998D-F076-AE49-B3E1-D9960DC4F59F}" destId="{0914A381-BBDF-BE45-BD12-CFAD7C0FC995}" srcOrd="3" destOrd="0" parTransId="{ADEA5495-79DA-C144-BE40-9B046EE9DB28}" sibTransId="{BFB4C946-1A7B-9748-8EAA-DC927602F490}"/>
    <dgm:cxn modelId="{4F6EF393-8EAE-0C4C-A597-C093D5DEADFD}" type="presOf" srcId="{AA1734C2-DBE5-B84C-9406-FF1D576E3B76}" destId="{8CB13AEF-F54D-0A45-A27D-55E3764AC6A5}" srcOrd="0" destOrd="0" presId="urn:microsoft.com/office/officeart/2005/8/layout/matrix3"/>
    <dgm:cxn modelId="{6A47499F-5C19-0846-A894-DDF40765E93D}" type="presOf" srcId="{6ADF998D-F076-AE49-B3E1-D9960DC4F59F}" destId="{264BD051-5B56-7C49-BBDD-3C840DD6FF79}" srcOrd="0" destOrd="0" presId="urn:microsoft.com/office/officeart/2005/8/layout/matrix3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AF43BEC3-4FE7-7049-B44F-EE09E238EDF3}" srcId="{6ADF998D-F076-AE49-B3E1-D9960DC4F59F}" destId="{8E1FF4A9-ACB3-6141-965B-2E4C183B6B60}" srcOrd="2" destOrd="0" parTransId="{13299EE9-0188-4C44-B984-82331F2B38E9}" sibTransId="{1375298E-18A1-6240-8E58-AC894FE76EA5}"/>
    <dgm:cxn modelId="{BB30F9F5-C302-7246-991A-38AA0A560A26}" type="presOf" srcId="{0914A381-BBDF-BE45-BD12-CFAD7C0FC995}" destId="{FA525DB8-FBDA-4646-B8CE-70853C8C64CF}" srcOrd="0" destOrd="0" presId="urn:microsoft.com/office/officeart/2005/8/layout/matrix3"/>
    <dgm:cxn modelId="{74C24D94-8FFF-FE43-A449-98CE1A44CCA6}" type="presParOf" srcId="{264BD051-5B56-7C49-BBDD-3C840DD6FF79}" destId="{596FEFD2-C098-8F44-9490-E5AD7F2478A8}" srcOrd="0" destOrd="0" presId="urn:microsoft.com/office/officeart/2005/8/layout/matrix3"/>
    <dgm:cxn modelId="{1A902D98-34D6-AA44-B536-E0B3119222C6}" type="presParOf" srcId="{264BD051-5B56-7C49-BBDD-3C840DD6FF79}" destId="{977FA963-0AAB-2A4B-934E-ADF3A1D70CFA}" srcOrd="1" destOrd="0" presId="urn:microsoft.com/office/officeart/2005/8/layout/matrix3"/>
    <dgm:cxn modelId="{F1D2AD7E-DD90-2542-BBBB-475F421579AA}" type="presParOf" srcId="{264BD051-5B56-7C49-BBDD-3C840DD6FF79}" destId="{8CB13AEF-F54D-0A45-A27D-55E3764AC6A5}" srcOrd="2" destOrd="0" presId="urn:microsoft.com/office/officeart/2005/8/layout/matrix3"/>
    <dgm:cxn modelId="{789BB399-BD1F-154D-BDC5-73A9E174C8C9}" type="presParOf" srcId="{264BD051-5B56-7C49-BBDD-3C840DD6FF79}" destId="{5E6EB141-707E-A646-977D-1E321599997D}" srcOrd="3" destOrd="0" presId="urn:microsoft.com/office/officeart/2005/8/layout/matrix3"/>
    <dgm:cxn modelId="{45325993-BB2E-FE41-A625-941C9E023452}" type="presParOf" srcId="{264BD051-5B56-7C49-BBDD-3C840DD6FF79}" destId="{FA525DB8-FBDA-4646-B8CE-70853C8C64C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8D7667-46B1-9E4C-973E-8DA701CB6B62}" type="doc">
      <dgm:prSet loTypeId="urn:microsoft.com/office/officeart/2005/8/layout/hList7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EE918A0-3D1A-C844-843F-86401521E36D}">
      <dgm:prSet phldrT="[Texto]" custT="1"/>
      <dgm:spPr/>
      <dgm:t>
        <a:bodyPr/>
        <a:lstStyle/>
        <a:p>
          <a:r>
            <a:rPr lang="es-MX" sz="1400" dirty="0"/>
            <a:t>Contiene las evidencias de aprendizaje que demuestran el nivel de logro y desempeño del estudiante en función de la(s) competencia(s) profesional(es) seleccionadas</a:t>
          </a:r>
        </a:p>
      </dgm:t>
    </dgm:pt>
    <dgm:pt modelId="{B5EABC4B-B88B-A74B-A0F2-56E157E6EF34}" type="parTrans" cxnId="{14CF1999-66D1-DB49-A4EF-79017EEEB5EA}">
      <dgm:prSet/>
      <dgm:spPr/>
      <dgm:t>
        <a:bodyPr/>
        <a:lstStyle/>
        <a:p>
          <a:endParaRPr lang="es-MX" sz="1400"/>
        </a:p>
      </dgm:t>
    </dgm:pt>
    <dgm:pt modelId="{5882D66C-A364-3B4C-B59C-7D96A714F819}" type="sibTrans" cxnId="{14CF1999-66D1-DB49-A4EF-79017EEEB5EA}">
      <dgm:prSet custT="1"/>
      <dgm:spPr/>
      <dgm:t>
        <a:bodyPr/>
        <a:lstStyle/>
        <a:p>
          <a:endParaRPr lang="es-MX" sz="1400"/>
        </a:p>
      </dgm:t>
    </dgm:pt>
    <dgm:pt modelId="{90635923-6328-5142-B72F-7E4D914EEC28}">
      <dgm:prSet phldrT="[Texto]" custT="1"/>
      <dgm:spPr/>
      <dgm:t>
        <a:bodyPr/>
        <a:lstStyle/>
        <a:p>
          <a:r>
            <a:rPr lang="es-MX" sz="1400" dirty="0"/>
            <a:t>Se agruparán y organizarán en distintos rubros y momentos considerando la relevancia, pertinencia y representatividad que tuvieron en el proceso de aprendizaje</a:t>
          </a:r>
        </a:p>
      </dgm:t>
    </dgm:pt>
    <dgm:pt modelId="{6110A59A-4842-5048-9153-DBAA2E164291}" type="parTrans" cxnId="{BD8903CC-A66F-A74D-B357-A72E0FBEAAE7}">
      <dgm:prSet/>
      <dgm:spPr/>
      <dgm:t>
        <a:bodyPr/>
        <a:lstStyle/>
        <a:p>
          <a:endParaRPr lang="es-MX" sz="1400"/>
        </a:p>
      </dgm:t>
    </dgm:pt>
    <dgm:pt modelId="{2031571C-3F8F-2E4F-95A4-49210CF0953E}" type="sibTrans" cxnId="{BD8903CC-A66F-A74D-B357-A72E0FBEAAE7}">
      <dgm:prSet custT="1"/>
      <dgm:spPr/>
      <dgm:t>
        <a:bodyPr/>
        <a:lstStyle/>
        <a:p>
          <a:endParaRPr lang="es-MX" sz="1400"/>
        </a:p>
      </dgm:t>
    </dgm:pt>
    <dgm:pt modelId="{CCE472D3-47E2-2B41-B146-87B793104645}">
      <dgm:prSet phldrT="[Texto]" custT="1"/>
      <dgm:spPr/>
      <dgm:t>
        <a:bodyPr/>
        <a:lstStyle/>
        <a:p>
          <a:r>
            <a:rPr lang="es-MX" sz="1400" dirty="0"/>
            <a:t>Para ello es necesario considerar la evolución de la competencia a través de distintos tipos de producto entre los que se encuentran: trabajos escritos, planes de clase, materiales didácticos, grabaciones en audio y vídeo, etc.</a:t>
          </a:r>
        </a:p>
      </dgm:t>
    </dgm:pt>
    <dgm:pt modelId="{1B10362B-BD4C-0E4E-907A-6803DABA44E9}" type="parTrans" cxnId="{2C7C3E56-ED4C-114D-ABBC-B7D7556A74C6}">
      <dgm:prSet/>
      <dgm:spPr/>
      <dgm:t>
        <a:bodyPr/>
        <a:lstStyle/>
        <a:p>
          <a:endParaRPr lang="es-MX" sz="1400"/>
        </a:p>
      </dgm:t>
    </dgm:pt>
    <dgm:pt modelId="{09C6BCB1-4AB1-224A-B0AB-2DBD4E0B5915}" type="sibTrans" cxnId="{2C7C3E56-ED4C-114D-ABBC-B7D7556A74C6}">
      <dgm:prSet custT="1"/>
      <dgm:spPr/>
      <dgm:t>
        <a:bodyPr/>
        <a:lstStyle/>
        <a:p>
          <a:endParaRPr lang="es-MX" sz="1400"/>
        </a:p>
      </dgm:t>
    </dgm:pt>
    <dgm:pt modelId="{DB5E67B4-6FA5-0E4E-AFD7-0DF4FA0C99AA}">
      <dgm:prSet phldrT="[Texto]" custT="1"/>
      <dgm:spPr/>
      <dgm:t>
        <a:bodyPr/>
        <a:lstStyle/>
        <a:p>
          <a:r>
            <a:rPr lang="es-MX" sz="1400" dirty="0"/>
            <a:t>El proceso de ordenamiento de las evidencias, la valoración, análisis y reflexión que se hace del aprendizaje recuperará los distintos referentes conceptuales, metodológicos y curriculares para sostener con argumentos los niveles de logro y desempeño profesional.</a:t>
          </a:r>
        </a:p>
      </dgm:t>
    </dgm:pt>
    <dgm:pt modelId="{CD7DAD00-3235-F540-8554-D81B07974B0C}" type="parTrans" cxnId="{F6780AB7-43A4-ED44-A9C8-7DEB875F9A11}">
      <dgm:prSet/>
      <dgm:spPr/>
      <dgm:t>
        <a:bodyPr/>
        <a:lstStyle/>
        <a:p>
          <a:endParaRPr lang="es-MX" sz="1400"/>
        </a:p>
      </dgm:t>
    </dgm:pt>
    <dgm:pt modelId="{F0CB169E-7291-CA42-90AA-3D69A35518B2}" type="sibTrans" cxnId="{F6780AB7-43A4-ED44-A9C8-7DEB875F9A11}">
      <dgm:prSet custT="1"/>
      <dgm:spPr/>
      <dgm:t>
        <a:bodyPr/>
        <a:lstStyle/>
        <a:p>
          <a:endParaRPr lang="es-MX" sz="1400"/>
        </a:p>
      </dgm:t>
    </dgm:pt>
    <dgm:pt modelId="{3510E43A-5927-DE47-A049-CE6415478B59}" type="pres">
      <dgm:prSet presAssocID="{CE8D7667-46B1-9E4C-973E-8DA701CB6B62}" presName="Name0" presStyleCnt="0">
        <dgm:presLayoutVars>
          <dgm:dir/>
          <dgm:resizeHandles val="exact"/>
        </dgm:presLayoutVars>
      </dgm:prSet>
      <dgm:spPr/>
    </dgm:pt>
    <dgm:pt modelId="{5A3120BB-2D3D-BB44-8CF3-57C1837CD61C}" type="pres">
      <dgm:prSet presAssocID="{CE8D7667-46B1-9E4C-973E-8DA701CB6B62}" presName="fgShape" presStyleLbl="fgShp" presStyleIdx="0" presStyleCnt="1" custLinFactNeighborY="44568"/>
      <dgm:spPr/>
    </dgm:pt>
    <dgm:pt modelId="{6BD0A2DB-1473-C248-91C6-82FFF580003F}" type="pres">
      <dgm:prSet presAssocID="{CE8D7667-46B1-9E4C-973E-8DA701CB6B62}" presName="linComp" presStyleCnt="0"/>
      <dgm:spPr/>
    </dgm:pt>
    <dgm:pt modelId="{09ED60CF-1257-F546-BE28-675DF035EDE6}" type="pres">
      <dgm:prSet presAssocID="{BEE918A0-3D1A-C844-843F-86401521E36D}" presName="compNode" presStyleCnt="0"/>
      <dgm:spPr/>
    </dgm:pt>
    <dgm:pt modelId="{7E077A58-0B5A-D84D-B5E3-9174F40B9C98}" type="pres">
      <dgm:prSet presAssocID="{BEE918A0-3D1A-C844-843F-86401521E36D}" presName="bkgdShape" presStyleLbl="node1" presStyleIdx="0" presStyleCnt="4"/>
      <dgm:spPr/>
    </dgm:pt>
    <dgm:pt modelId="{8CB85055-BA84-A14B-B871-A4D6FF18C5FA}" type="pres">
      <dgm:prSet presAssocID="{BEE918A0-3D1A-C844-843F-86401521E36D}" presName="nodeTx" presStyleLbl="node1" presStyleIdx="0" presStyleCnt="4">
        <dgm:presLayoutVars>
          <dgm:bulletEnabled val="1"/>
        </dgm:presLayoutVars>
      </dgm:prSet>
      <dgm:spPr/>
    </dgm:pt>
    <dgm:pt modelId="{44F93BDA-34DF-B144-8EEC-764C0E8A826F}" type="pres">
      <dgm:prSet presAssocID="{BEE918A0-3D1A-C844-843F-86401521E36D}" presName="invisiNode" presStyleLbl="node1" presStyleIdx="0" presStyleCnt="4"/>
      <dgm:spPr/>
    </dgm:pt>
    <dgm:pt modelId="{13D17CEB-0490-3947-9DDE-19D21A6CB754}" type="pres">
      <dgm:prSet presAssocID="{BEE918A0-3D1A-C844-843F-86401521E36D}" presName="imagNode" presStyleLbl="fgImgPlace1" presStyleIdx="0" presStyleCnt="4" custLinFactNeighborX="2082" custLinFactNeighborY="-84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06D0D38A-67F1-194D-AC12-0ED6129EA229}" type="pres">
      <dgm:prSet presAssocID="{5882D66C-A364-3B4C-B59C-7D96A714F819}" presName="sibTrans" presStyleLbl="sibTrans2D1" presStyleIdx="0" presStyleCnt="0"/>
      <dgm:spPr/>
    </dgm:pt>
    <dgm:pt modelId="{7D4F3108-0E32-8140-A855-35C6F84A434F}" type="pres">
      <dgm:prSet presAssocID="{90635923-6328-5142-B72F-7E4D914EEC28}" presName="compNode" presStyleCnt="0"/>
      <dgm:spPr/>
    </dgm:pt>
    <dgm:pt modelId="{DE6C7209-D8B9-B649-9090-E489CD64D27E}" type="pres">
      <dgm:prSet presAssocID="{90635923-6328-5142-B72F-7E4D914EEC28}" presName="bkgdShape" presStyleLbl="node1" presStyleIdx="1" presStyleCnt="4"/>
      <dgm:spPr/>
    </dgm:pt>
    <dgm:pt modelId="{EAFB4884-3DD1-C548-B30D-196A32750A24}" type="pres">
      <dgm:prSet presAssocID="{90635923-6328-5142-B72F-7E4D914EEC28}" presName="nodeTx" presStyleLbl="node1" presStyleIdx="1" presStyleCnt="4">
        <dgm:presLayoutVars>
          <dgm:bulletEnabled val="1"/>
        </dgm:presLayoutVars>
      </dgm:prSet>
      <dgm:spPr/>
    </dgm:pt>
    <dgm:pt modelId="{CEEE2F13-87E3-8A46-9645-F21CE120C2DF}" type="pres">
      <dgm:prSet presAssocID="{90635923-6328-5142-B72F-7E4D914EEC28}" presName="invisiNode" presStyleLbl="node1" presStyleIdx="1" presStyleCnt="4"/>
      <dgm:spPr/>
    </dgm:pt>
    <dgm:pt modelId="{7B93A360-5B8A-DE44-9E89-61C9D74D1714}" type="pres">
      <dgm:prSet presAssocID="{90635923-6328-5142-B72F-7E4D914EEC28}" presName="imagNode" presStyleLbl="fgImgPlace1" presStyleIdx="1" presStyleCnt="4" custLinFactNeighborX="235" custLinFactNeighborY="-847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4B1AE86-91C1-2042-A003-1C0F5704B9CD}" type="pres">
      <dgm:prSet presAssocID="{2031571C-3F8F-2E4F-95A4-49210CF0953E}" presName="sibTrans" presStyleLbl="sibTrans2D1" presStyleIdx="0" presStyleCnt="0"/>
      <dgm:spPr/>
    </dgm:pt>
    <dgm:pt modelId="{573427BF-F3CA-0742-9896-A306C671CE7E}" type="pres">
      <dgm:prSet presAssocID="{CCE472D3-47E2-2B41-B146-87B793104645}" presName="compNode" presStyleCnt="0"/>
      <dgm:spPr/>
    </dgm:pt>
    <dgm:pt modelId="{25815E87-697C-494E-A1EF-150E3A802EEA}" type="pres">
      <dgm:prSet presAssocID="{CCE472D3-47E2-2B41-B146-87B793104645}" presName="bkgdShape" presStyleLbl="node1" presStyleIdx="2" presStyleCnt="4"/>
      <dgm:spPr/>
    </dgm:pt>
    <dgm:pt modelId="{03353ABF-78D9-5C43-A2DD-F59A28B0619C}" type="pres">
      <dgm:prSet presAssocID="{CCE472D3-47E2-2B41-B146-87B793104645}" presName="nodeTx" presStyleLbl="node1" presStyleIdx="2" presStyleCnt="4">
        <dgm:presLayoutVars>
          <dgm:bulletEnabled val="1"/>
        </dgm:presLayoutVars>
      </dgm:prSet>
      <dgm:spPr/>
    </dgm:pt>
    <dgm:pt modelId="{7E96109F-3D3E-B246-9D5A-46490E080689}" type="pres">
      <dgm:prSet presAssocID="{CCE472D3-47E2-2B41-B146-87B793104645}" presName="invisiNode" presStyleLbl="node1" presStyleIdx="2" presStyleCnt="4"/>
      <dgm:spPr/>
    </dgm:pt>
    <dgm:pt modelId="{D8B6711E-A7B5-8C41-9E82-A3291A16C694}" type="pres">
      <dgm:prSet presAssocID="{CCE472D3-47E2-2B41-B146-87B793104645}" presName="imagNode" presStyleLbl="fgImgPlace1" presStyleIdx="2" presStyleCnt="4" custLinFactNeighborX="-1302" custLinFactNeighborY="-847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</dgm:spPr>
    </dgm:pt>
    <dgm:pt modelId="{4A49C6CF-7261-924D-88E1-8FC18CA7CE23}" type="pres">
      <dgm:prSet presAssocID="{09C6BCB1-4AB1-224A-B0AB-2DBD4E0B5915}" presName="sibTrans" presStyleLbl="sibTrans2D1" presStyleIdx="0" presStyleCnt="0"/>
      <dgm:spPr/>
    </dgm:pt>
    <dgm:pt modelId="{7170573F-3382-E54A-9623-734EC51675D1}" type="pres">
      <dgm:prSet presAssocID="{DB5E67B4-6FA5-0E4E-AFD7-0DF4FA0C99AA}" presName="compNode" presStyleCnt="0"/>
      <dgm:spPr/>
    </dgm:pt>
    <dgm:pt modelId="{7FD4A88E-99B5-A44D-993E-E797BECC5C1D}" type="pres">
      <dgm:prSet presAssocID="{DB5E67B4-6FA5-0E4E-AFD7-0DF4FA0C99AA}" presName="bkgdShape" presStyleLbl="node1" presStyleIdx="3" presStyleCnt="4"/>
      <dgm:spPr/>
    </dgm:pt>
    <dgm:pt modelId="{32707239-9D6F-EF4D-86E1-A95B9CE64CA7}" type="pres">
      <dgm:prSet presAssocID="{DB5E67B4-6FA5-0E4E-AFD7-0DF4FA0C99AA}" presName="nodeTx" presStyleLbl="node1" presStyleIdx="3" presStyleCnt="4">
        <dgm:presLayoutVars>
          <dgm:bulletEnabled val="1"/>
        </dgm:presLayoutVars>
      </dgm:prSet>
      <dgm:spPr/>
    </dgm:pt>
    <dgm:pt modelId="{6168733C-C30E-C445-9285-81175411EF30}" type="pres">
      <dgm:prSet presAssocID="{DB5E67B4-6FA5-0E4E-AFD7-0DF4FA0C99AA}" presName="invisiNode" presStyleLbl="node1" presStyleIdx="3" presStyleCnt="4"/>
      <dgm:spPr/>
    </dgm:pt>
    <dgm:pt modelId="{B5D305C2-048E-494F-82D6-7223AF49898B}" type="pres">
      <dgm:prSet presAssocID="{DB5E67B4-6FA5-0E4E-AFD7-0DF4FA0C99AA}" presName="imagNode" presStyleLbl="fgImgPlace1" presStyleIdx="3" presStyleCnt="4" custScaleX="99529" custScaleY="98189" custLinFactNeighborX="923" custLinFactNeighborY="-1386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</dgm:ptLst>
  <dgm:cxnLst>
    <dgm:cxn modelId="{DAC3BD17-F085-1C4C-A1B8-715EC3F23618}" type="presOf" srcId="{2031571C-3F8F-2E4F-95A4-49210CF0953E}" destId="{14B1AE86-91C1-2042-A003-1C0F5704B9CD}" srcOrd="0" destOrd="0" presId="urn:microsoft.com/office/officeart/2005/8/layout/hList7"/>
    <dgm:cxn modelId="{DC258B3F-796D-F746-AD18-962C1831A4E2}" type="presOf" srcId="{CCE472D3-47E2-2B41-B146-87B793104645}" destId="{25815E87-697C-494E-A1EF-150E3A802EEA}" srcOrd="0" destOrd="0" presId="urn:microsoft.com/office/officeart/2005/8/layout/hList7"/>
    <dgm:cxn modelId="{18B1AA46-8BB9-0C40-A15B-98F5691F6DF6}" type="presOf" srcId="{CCE472D3-47E2-2B41-B146-87B793104645}" destId="{03353ABF-78D9-5C43-A2DD-F59A28B0619C}" srcOrd="1" destOrd="0" presId="urn:microsoft.com/office/officeart/2005/8/layout/hList7"/>
    <dgm:cxn modelId="{F639D648-28B7-7F4E-BACA-470C1FFE3073}" type="presOf" srcId="{5882D66C-A364-3B4C-B59C-7D96A714F819}" destId="{06D0D38A-67F1-194D-AC12-0ED6129EA229}" srcOrd="0" destOrd="0" presId="urn:microsoft.com/office/officeart/2005/8/layout/hList7"/>
    <dgm:cxn modelId="{6517704C-6FBC-594F-AD3F-7208A8173C28}" type="presOf" srcId="{CE8D7667-46B1-9E4C-973E-8DA701CB6B62}" destId="{3510E43A-5927-DE47-A049-CE6415478B59}" srcOrd="0" destOrd="0" presId="urn:microsoft.com/office/officeart/2005/8/layout/hList7"/>
    <dgm:cxn modelId="{2C7C3E56-ED4C-114D-ABBC-B7D7556A74C6}" srcId="{CE8D7667-46B1-9E4C-973E-8DA701CB6B62}" destId="{CCE472D3-47E2-2B41-B146-87B793104645}" srcOrd="2" destOrd="0" parTransId="{1B10362B-BD4C-0E4E-907A-6803DABA44E9}" sibTransId="{09C6BCB1-4AB1-224A-B0AB-2DBD4E0B5915}"/>
    <dgm:cxn modelId="{B29ECE69-CE75-6347-87D1-B1AF4DB32466}" type="presOf" srcId="{BEE918A0-3D1A-C844-843F-86401521E36D}" destId="{8CB85055-BA84-A14B-B871-A4D6FF18C5FA}" srcOrd="1" destOrd="0" presId="urn:microsoft.com/office/officeart/2005/8/layout/hList7"/>
    <dgm:cxn modelId="{9EB2216C-0771-6A4B-B415-9D23718FD7AB}" type="presOf" srcId="{90635923-6328-5142-B72F-7E4D914EEC28}" destId="{DE6C7209-D8B9-B649-9090-E489CD64D27E}" srcOrd="0" destOrd="0" presId="urn:microsoft.com/office/officeart/2005/8/layout/hList7"/>
    <dgm:cxn modelId="{2162286C-B2D4-9641-92F1-3E2E5F8301D0}" type="presOf" srcId="{90635923-6328-5142-B72F-7E4D914EEC28}" destId="{EAFB4884-3DD1-C548-B30D-196A32750A24}" srcOrd="1" destOrd="0" presId="urn:microsoft.com/office/officeart/2005/8/layout/hList7"/>
    <dgm:cxn modelId="{3AFDB284-3E32-A746-9CF9-289E2913DB80}" type="presOf" srcId="{DB5E67B4-6FA5-0E4E-AFD7-0DF4FA0C99AA}" destId="{7FD4A88E-99B5-A44D-993E-E797BECC5C1D}" srcOrd="0" destOrd="0" presId="urn:microsoft.com/office/officeart/2005/8/layout/hList7"/>
    <dgm:cxn modelId="{850FA186-6092-6D49-955B-1A104D2BCBD3}" type="presOf" srcId="{09C6BCB1-4AB1-224A-B0AB-2DBD4E0B5915}" destId="{4A49C6CF-7261-924D-88E1-8FC18CA7CE23}" srcOrd="0" destOrd="0" presId="urn:microsoft.com/office/officeart/2005/8/layout/hList7"/>
    <dgm:cxn modelId="{14CF1999-66D1-DB49-A4EF-79017EEEB5EA}" srcId="{CE8D7667-46B1-9E4C-973E-8DA701CB6B62}" destId="{BEE918A0-3D1A-C844-843F-86401521E36D}" srcOrd="0" destOrd="0" parTransId="{B5EABC4B-B88B-A74B-A0F2-56E157E6EF34}" sibTransId="{5882D66C-A364-3B4C-B59C-7D96A714F819}"/>
    <dgm:cxn modelId="{F6780AB7-43A4-ED44-A9C8-7DEB875F9A11}" srcId="{CE8D7667-46B1-9E4C-973E-8DA701CB6B62}" destId="{DB5E67B4-6FA5-0E4E-AFD7-0DF4FA0C99AA}" srcOrd="3" destOrd="0" parTransId="{CD7DAD00-3235-F540-8554-D81B07974B0C}" sibTransId="{F0CB169E-7291-CA42-90AA-3D69A35518B2}"/>
    <dgm:cxn modelId="{E7DE9BC8-4ADD-CC4D-8CC1-85AD046B8B7D}" type="presOf" srcId="{DB5E67B4-6FA5-0E4E-AFD7-0DF4FA0C99AA}" destId="{32707239-9D6F-EF4D-86E1-A95B9CE64CA7}" srcOrd="1" destOrd="0" presId="urn:microsoft.com/office/officeart/2005/8/layout/hList7"/>
    <dgm:cxn modelId="{BD8903CC-A66F-A74D-B357-A72E0FBEAAE7}" srcId="{CE8D7667-46B1-9E4C-973E-8DA701CB6B62}" destId="{90635923-6328-5142-B72F-7E4D914EEC28}" srcOrd="1" destOrd="0" parTransId="{6110A59A-4842-5048-9153-DBAA2E164291}" sibTransId="{2031571C-3F8F-2E4F-95A4-49210CF0953E}"/>
    <dgm:cxn modelId="{DAA3EDFD-9A99-0748-BCD9-AC3E4AC81389}" type="presOf" srcId="{BEE918A0-3D1A-C844-843F-86401521E36D}" destId="{7E077A58-0B5A-D84D-B5E3-9174F40B9C98}" srcOrd="0" destOrd="0" presId="urn:microsoft.com/office/officeart/2005/8/layout/hList7"/>
    <dgm:cxn modelId="{F114DA79-DAEF-F744-87F7-D6BA8333C00C}" type="presParOf" srcId="{3510E43A-5927-DE47-A049-CE6415478B59}" destId="{5A3120BB-2D3D-BB44-8CF3-57C1837CD61C}" srcOrd="0" destOrd="0" presId="urn:microsoft.com/office/officeart/2005/8/layout/hList7"/>
    <dgm:cxn modelId="{8728E0FB-0403-4840-A96E-07CB95DE4265}" type="presParOf" srcId="{3510E43A-5927-DE47-A049-CE6415478B59}" destId="{6BD0A2DB-1473-C248-91C6-82FFF580003F}" srcOrd="1" destOrd="0" presId="urn:microsoft.com/office/officeart/2005/8/layout/hList7"/>
    <dgm:cxn modelId="{FC5D1C72-D884-F244-8310-564715E0FBA0}" type="presParOf" srcId="{6BD0A2DB-1473-C248-91C6-82FFF580003F}" destId="{09ED60CF-1257-F546-BE28-675DF035EDE6}" srcOrd="0" destOrd="0" presId="urn:microsoft.com/office/officeart/2005/8/layout/hList7"/>
    <dgm:cxn modelId="{DB6774CE-CCCB-2847-8D5D-0C9F981DAF13}" type="presParOf" srcId="{09ED60CF-1257-F546-BE28-675DF035EDE6}" destId="{7E077A58-0B5A-D84D-B5E3-9174F40B9C98}" srcOrd="0" destOrd="0" presId="urn:microsoft.com/office/officeart/2005/8/layout/hList7"/>
    <dgm:cxn modelId="{8ADAEB5B-4598-4A4C-BBB8-15E6923764D9}" type="presParOf" srcId="{09ED60CF-1257-F546-BE28-675DF035EDE6}" destId="{8CB85055-BA84-A14B-B871-A4D6FF18C5FA}" srcOrd="1" destOrd="0" presId="urn:microsoft.com/office/officeart/2005/8/layout/hList7"/>
    <dgm:cxn modelId="{0546617A-EEE7-704A-A41C-9673B67A827F}" type="presParOf" srcId="{09ED60CF-1257-F546-BE28-675DF035EDE6}" destId="{44F93BDA-34DF-B144-8EEC-764C0E8A826F}" srcOrd="2" destOrd="0" presId="urn:microsoft.com/office/officeart/2005/8/layout/hList7"/>
    <dgm:cxn modelId="{2B4B15F7-9EAF-6941-B7FD-D72F6550A24D}" type="presParOf" srcId="{09ED60CF-1257-F546-BE28-675DF035EDE6}" destId="{13D17CEB-0490-3947-9DDE-19D21A6CB754}" srcOrd="3" destOrd="0" presId="urn:microsoft.com/office/officeart/2005/8/layout/hList7"/>
    <dgm:cxn modelId="{738977A9-0DB1-C947-A866-9AEAD7CF485A}" type="presParOf" srcId="{6BD0A2DB-1473-C248-91C6-82FFF580003F}" destId="{06D0D38A-67F1-194D-AC12-0ED6129EA229}" srcOrd="1" destOrd="0" presId="urn:microsoft.com/office/officeart/2005/8/layout/hList7"/>
    <dgm:cxn modelId="{910BEFE3-8F7C-A241-9203-84B2479D3A61}" type="presParOf" srcId="{6BD0A2DB-1473-C248-91C6-82FFF580003F}" destId="{7D4F3108-0E32-8140-A855-35C6F84A434F}" srcOrd="2" destOrd="0" presId="urn:microsoft.com/office/officeart/2005/8/layout/hList7"/>
    <dgm:cxn modelId="{5081C10A-B85F-C546-8616-003D84FF61BF}" type="presParOf" srcId="{7D4F3108-0E32-8140-A855-35C6F84A434F}" destId="{DE6C7209-D8B9-B649-9090-E489CD64D27E}" srcOrd="0" destOrd="0" presId="urn:microsoft.com/office/officeart/2005/8/layout/hList7"/>
    <dgm:cxn modelId="{295D7B5D-9C18-8846-BDDA-3057CBA0CD8D}" type="presParOf" srcId="{7D4F3108-0E32-8140-A855-35C6F84A434F}" destId="{EAFB4884-3DD1-C548-B30D-196A32750A24}" srcOrd="1" destOrd="0" presId="urn:microsoft.com/office/officeart/2005/8/layout/hList7"/>
    <dgm:cxn modelId="{60E9E489-75EC-DC43-A129-86430F06B4B3}" type="presParOf" srcId="{7D4F3108-0E32-8140-A855-35C6F84A434F}" destId="{CEEE2F13-87E3-8A46-9645-F21CE120C2DF}" srcOrd="2" destOrd="0" presId="urn:microsoft.com/office/officeart/2005/8/layout/hList7"/>
    <dgm:cxn modelId="{BF371CB6-1425-D942-A396-68B6138EE080}" type="presParOf" srcId="{7D4F3108-0E32-8140-A855-35C6F84A434F}" destId="{7B93A360-5B8A-DE44-9E89-61C9D74D1714}" srcOrd="3" destOrd="0" presId="urn:microsoft.com/office/officeart/2005/8/layout/hList7"/>
    <dgm:cxn modelId="{91AED7B0-75E7-4A4A-AA37-D4326A600637}" type="presParOf" srcId="{6BD0A2DB-1473-C248-91C6-82FFF580003F}" destId="{14B1AE86-91C1-2042-A003-1C0F5704B9CD}" srcOrd="3" destOrd="0" presId="urn:microsoft.com/office/officeart/2005/8/layout/hList7"/>
    <dgm:cxn modelId="{A3A4DD4E-B980-E243-A9E2-F8A084541BF4}" type="presParOf" srcId="{6BD0A2DB-1473-C248-91C6-82FFF580003F}" destId="{573427BF-F3CA-0742-9896-A306C671CE7E}" srcOrd="4" destOrd="0" presId="urn:microsoft.com/office/officeart/2005/8/layout/hList7"/>
    <dgm:cxn modelId="{3A9221D7-F83E-9F48-B3EC-30A8371237FD}" type="presParOf" srcId="{573427BF-F3CA-0742-9896-A306C671CE7E}" destId="{25815E87-697C-494E-A1EF-150E3A802EEA}" srcOrd="0" destOrd="0" presId="urn:microsoft.com/office/officeart/2005/8/layout/hList7"/>
    <dgm:cxn modelId="{3CC0514A-0485-4347-9B0C-CDC9C899C7AF}" type="presParOf" srcId="{573427BF-F3CA-0742-9896-A306C671CE7E}" destId="{03353ABF-78D9-5C43-A2DD-F59A28B0619C}" srcOrd="1" destOrd="0" presId="urn:microsoft.com/office/officeart/2005/8/layout/hList7"/>
    <dgm:cxn modelId="{8230DCE8-FA7B-FC48-933B-B44BE34C9E7A}" type="presParOf" srcId="{573427BF-F3CA-0742-9896-A306C671CE7E}" destId="{7E96109F-3D3E-B246-9D5A-46490E080689}" srcOrd="2" destOrd="0" presId="urn:microsoft.com/office/officeart/2005/8/layout/hList7"/>
    <dgm:cxn modelId="{CD2025A3-EBE9-AB4E-80E2-BCABA3FD27B9}" type="presParOf" srcId="{573427BF-F3CA-0742-9896-A306C671CE7E}" destId="{D8B6711E-A7B5-8C41-9E82-A3291A16C694}" srcOrd="3" destOrd="0" presId="urn:microsoft.com/office/officeart/2005/8/layout/hList7"/>
    <dgm:cxn modelId="{317529F5-7A2C-7E48-89AB-EDF265E5A5E2}" type="presParOf" srcId="{6BD0A2DB-1473-C248-91C6-82FFF580003F}" destId="{4A49C6CF-7261-924D-88E1-8FC18CA7CE23}" srcOrd="5" destOrd="0" presId="urn:microsoft.com/office/officeart/2005/8/layout/hList7"/>
    <dgm:cxn modelId="{A5AE8AD2-9064-B644-A8DC-F81C06344A73}" type="presParOf" srcId="{6BD0A2DB-1473-C248-91C6-82FFF580003F}" destId="{7170573F-3382-E54A-9623-734EC51675D1}" srcOrd="6" destOrd="0" presId="urn:microsoft.com/office/officeart/2005/8/layout/hList7"/>
    <dgm:cxn modelId="{2CF765BB-4E50-B342-82AA-534E377851FF}" type="presParOf" srcId="{7170573F-3382-E54A-9623-734EC51675D1}" destId="{7FD4A88E-99B5-A44D-993E-E797BECC5C1D}" srcOrd="0" destOrd="0" presId="urn:microsoft.com/office/officeart/2005/8/layout/hList7"/>
    <dgm:cxn modelId="{134E1F06-02F1-E84B-BF7A-237BFBDB0255}" type="presParOf" srcId="{7170573F-3382-E54A-9623-734EC51675D1}" destId="{32707239-9D6F-EF4D-86E1-A95B9CE64CA7}" srcOrd="1" destOrd="0" presId="urn:microsoft.com/office/officeart/2005/8/layout/hList7"/>
    <dgm:cxn modelId="{66FD57E8-8735-B743-ADB2-63173B3D67B7}" type="presParOf" srcId="{7170573F-3382-E54A-9623-734EC51675D1}" destId="{6168733C-C30E-C445-9285-81175411EF30}" srcOrd="2" destOrd="0" presId="urn:microsoft.com/office/officeart/2005/8/layout/hList7"/>
    <dgm:cxn modelId="{3D6538CE-CF41-F345-948B-1E179A75D362}" type="presParOf" srcId="{7170573F-3382-E54A-9623-734EC51675D1}" destId="{B5D305C2-048E-494F-82D6-7223AF49898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8B387-9B3A-A749-BC0F-A71BD5E02C81}">
      <dsp:nvSpPr>
        <dsp:cNvPr id="0" name=""/>
        <dsp:cNvSpPr/>
      </dsp:nvSpPr>
      <dsp:spPr>
        <a:xfrm>
          <a:off x="20686" y="0"/>
          <a:ext cx="7947420" cy="49671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D12705-5A80-0040-938F-A929394315BA}">
      <dsp:nvSpPr>
        <dsp:cNvPr id="0" name=""/>
        <dsp:cNvSpPr/>
      </dsp:nvSpPr>
      <dsp:spPr>
        <a:xfrm>
          <a:off x="1988864" y="2707090"/>
          <a:ext cx="278159" cy="27815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21E3B-9BC7-A044-BE6C-B58AA1AEC8BD}">
      <dsp:nvSpPr>
        <dsp:cNvPr id="0" name=""/>
        <dsp:cNvSpPr/>
      </dsp:nvSpPr>
      <dsp:spPr>
        <a:xfrm>
          <a:off x="2225243" y="2841185"/>
          <a:ext cx="2582911" cy="2120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391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Consiste en la elaboración de un documento que integre y organice las evidencias que considere fundamentales para demostrar las competencias establecidas en el perfil de egreso.</a:t>
          </a:r>
        </a:p>
      </dsp:txBody>
      <dsp:txXfrm>
        <a:off x="2225243" y="2841185"/>
        <a:ext cx="2582911" cy="2120967"/>
      </dsp:txXfrm>
    </dsp:sp>
    <dsp:sp modelId="{E7545535-9BBD-0B45-8430-357256505FA9}">
      <dsp:nvSpPr>
        <dsp:cNvPr id="0" name=""/>
        <dsp:cNvSpPr/>
      </dsp:nvSpPr>
      <dsp:spPr>
        <a:xfrm>
          <a:off x="4551908" y="1440470"/>
          <a:ext cx="476845" cy="47684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DA3A2-13B9-DA45-B97A-F0CDB7C23EE2}">
      <dsp:nvSpPr>
        <dsp:cNvPr id="0" name=""/>
        <dsp:cNvSpPr/>
      </dsp:nvSpPr>
      <dsp:spPr>
        <a:xfrm>
          <a:off x="4997467" y="1678892"/>
          <a:ext cx="3232126" cy="3288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267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En este  documento se reconstruye el proceso de aprendizaje del estudiante a partir de un conjunto de evidencias REFLEXIONADAS, ANALIZADAS, EVALUADAS Y ORGANIZADAS según la relevancia, pertinencia y representatividad respecto a las competencias genéricas y profesionales.</a:t>
          </a:r>
        </a:p>
      </dsp:txBody>
      <dsp:txXfrm>
        <a:off x="4997467" y="1678892"/>
        <a:ext cx="3232126" cy="3288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4FF-749D-C044-84D6-E3078B265C8A}">
      <dsp:nvSpPr>
        <dsp:cNvPr id="0" name=""/>
        <dsp:cNvSpPr/>
      </dsp:nvSpPr>
      <dsp:spPr>
        <a:xfrm>
          <a:off x="994835" y="3212"/>
          <a:ext cx="6421968" cy="64551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Carátula</a:t>
          </a:r>
        </a:p>
      </dsp:txBody>
      <dsp:txXfrm>
        <a:off x="1317595" y="3212"/>
        <a:ext cx="5776449" cy="645519"/>
      </dsp:txXfrm>
    </dsp:sp>
    <dsp:sp modelId="{2F16891D-59BE-1846-989F-97106EE82F58}">
      <dsp:nvSpPr>
        <dsp:cNvPr id="0" name=""/>
        <dsp:cNvSpPr/>
      </dsp:nvSpPr>
      <dsp:spPr>
        <a:xfrm>
          <a:off x="867829" y="739105"/>
          <a:ext cx="6421984" cy="64551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Índice</a:t>
          </a:r>
        </a:p>
      </dsp:txBody>
      <dsp:txXfrm>
        <a:off x="1190589" y="739105"/>
        <a:ext cx="5776465" cy="645519"/>
      </dsp:txXfrm>
    </dsp:sp>
    <dsp:sp modelId="{ABD88930-DFF4-154A-B7FF-75223B0C9603}">
      <dsp:nvSpPr>
        <dsp:cNvPr id="0" name=""/>
        <dsp:cNvSpPr/>
      </dsp:nvSpPr>
      <dsp:spPr>
        <a:xfrm>
          <a:off x="994835" y="1474997"/>
          <a:ext cx="6506628" cy="64551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Introducción</a:t>
          </a:r>
        </a:p>
      </dsp:txBody>
      <dsp:txXfrm>
        <a:off x="1317595" y="1474997"/>
        <a:ext cx="5861109" cy="645519"/>
      </dsp:txXfrm>
    </dsp:sp>
    <dsp:sp modelId="{E932073D-B0A9-FE48-B985-8F2B4AD51AD1}">
      <dsp:nvSpPr>
        <dsp:cNvPr id="0" name=""/>
        <dsp:cNvSpPr/>
      </dsp:nvSpPr>
      <dsp:spPr>
        <a:xfrm>
          <a:off x="994835" y="2210890"/>
          <a:ext cx="6421968" cy="64551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Desarrollo, organización valoración de las evidencias de aprendizaje</a:t>
          </a:r>
        </a:p>
      </dsp:txBody>
      <dsp:txXfrm>
        <a:off x="1317595" y="2210890"/>
        <a:ext cx="5776449" cy="645519"/>
      </dsp:txXfrm>
    </dsp:sp>
    <dsp:sp modelId="{F38F0942-67C2-1A46-AE4E-5CC4C2B9C4E2}">
      <dsp:nvSpPr>
        <dsp:cNvPr id="0" name=""/>
        <dsp:cNvSpPr/>
      </dsp:nvSpPr>
      <dsp:spPr>
        <a:xfrm>
          <a:off x="994835" y="2946782"/>
          <a:ext cx="6506628" cy="64551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Conclusiones </a:t>
          </a:r>
        </a:p>
      </dsp:txBody>
      <dsp:txXfrm>
        <a:off x="1317595" y="2946782"/>
        <a:ext cx="5861109" cy="645519"/>
      </dsp:txXfrm>
    </dsp:sp>
    <dsp:sp modelId="{B52E84C9-1406-EE4E-BBE8-83D93ACBBA58}">
      <dsp:nvSpPr>
        <dsp:cNvPr id="0" name=""/>
        <dsp:cNvSpPr/>
      </dsp:nvSpPr>
      <dsp:spPr>
        <a:xfrm>
          <a:off x="994835" y="3682675"/>
          <a:ext cx="6446466" cy="64551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Referencias</a:t>
          </a:r>
        </a:p>
      </dsp:txBody>
      <dsp:txXfrm>
        <a:off x="1317595" y="3682675"/>
        <a:ext cx="5800947" cy="645519"/>
      </dsp:txXfrm>
    </dsp:sp>
    <dsp:sp modelId="{3E1395A4-8191-2448-94CC-A50BC76B1247}">
      <dsp:nvSpPr>
        <dsp:cNvPr id="0" name=""/>
        <dsp:cNvSpPr/>
      </dsp:nvSpPr>
      <dsp:spPr>
        <a:xfrm>
          <a:off x="994835" y="4418567"/>
          <a:ext cx="6270465" cy="64551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Anexos</a:t>
          </a:r>
        </a:p>
      </dsp:txBody>
      <dsp:txXfrm>
        <a:off x="1317595" y="4418567"/>
        <a:ext cx="5624946" cy="6455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FEFD2-C098-8F44-9490-E5AD7F2478A8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77FA963-0AAB-2A4B-934E-ADF3A1D70CFA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Definición</a:t>
          </a:r>
        </a:p>
      </dsp:txBody>
      <dsp:txXfrm>
        <a:off x="1479451" y="463451"/>
        <a:ext cx="1430218" cy="1430218"/>
      </dsp:txXfrm>
    </dsp:sp>
    <dsp:sp modelId="{8CB13AEF-F54D-0A45-A27D-55E3764AC6A5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Selección</a:t>
          </a:r>
        </a:p>
      </dsp:txBody>
      <dsp:txXfrm>
        <a:off x="3186331" y="463451"/>
        <a:ext cx="1430218" cy="1430218"/>
      </dsp:txXfrm>
    </dsp:sp>
    <dsp:sp modelId="{5E6EB141-707E-A646-977D-1E321599997D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Reflexión y análisis</a:t>
          </a:r>
        </a:p>
      </dsp:txBody>
      <dsp:txXfrm>
        <a:off x="1479451" y="2170331"/>
        <a:ext cx="1430218" cy="1430218"/>
      </dsp:txXfrm>
    </dsp:sp>
    <dsp:sp modelId="{FA525DB8-FBDA-4646-B8CE-70853C8C64CF}">
      <dsp:nvSpPr>
        <dsp:cNvPr id="0" name=""/>
        <dsp:cNvSpPr/>
      </dsp:nvSpPr>
      <dsp:spPr>
        <a:xfrm>
          <a:off x="3108960" y="2092960"/>
          <a:ext cx="1584960" cy="1584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Proyección</a:t>
          </a:r>
        </a:p>
      </dsp:txBody>
      <dsp:txXfrm>
        <a:off x="3186331" y="2170331"/>
        <a:ext cx="1430218" cy="14302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77A58-0B5A-D84D-B5E3-9174F40B9C98}">
      <dsp:nvSpPr>
        <dsp:cNvPr id="0" name=""/>
        <dsp:cNvSpPr/>
      </dsp:nvSpPr>
      <dsp:spPr>
        <a:xfrm>
          <a:off x="2014" y="0"/>
          <a:ext cx="2111718" cy="48245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Contiene las evidencias de aprendizaje que demuestran el nivel de logro y desempeño del estudiante en función de la(s) competencia(s) profesional(es) seleccionadas</a:t>
          </a:r>
        </a:p>
      </dsp:txBody>
      <dsp:txXfrm>
        <a:off x="2014" y="1929814"/>
        <a:ext cx="2111718" cy="1929814"/>
      </dsp:txXfrm>
    </dsp:sp>
    <dsp:sp modelId="{13D17CEB-0490-3947-9DDE-19D21A6CB754}">
      <dsp:nvSpPr>
        <dsp:cNvPr id="0" name=""/>
        <dsp:cNvSpPr/>
      </dsp:nvSpPr>
      <dsp:spPr>
        <a:xfrm>
          <a:off x="288037" y="153315"/>
          <a:ext cx="1606570" cy="160657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C7209-D8B9-B649-9090-E489CD64D27E}">
      <dsp:nvSpPr>
        <dsp:cNvPr id="0" name=""/>
        <dsp:cNvSpPr/>
      </dsp:nvSpPr>
      <dsp:spPr>
        <a:xfrm>
          <a:off x="2177085" y="0"/>
          <a:ext cx="2111718" cy="48245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Se agruparán y organizarán en distintos rubros y momentos considerando la relevancia, pertinencia y representatividad que tuvieron en el proceso de aprendizaje</a:t>
          </a:r>
        </a:p>
      </dsp:txBody>
      <dsp:txXfrm>
        <a:off x="2177085" y="1929814"/>
        <a:ext cx="2111718" cy="1929814"/>
      </dsp:txXfrm>
    </dsp:sp>
    <dsp:sp modelId="{7B93A360-5B8A-DE44-9E89-61C9D74D1714}">
      <dsp:nvSpPr>
        <dsp:cNvPr id="0" name=""/>
        <dsp:cNvSpPr/>
      </dsp:nvSpPr>
      <dsp:spPr>
        <a:xfrm>
          <a:off x="2433434" y="153315"/>
          <a:ext cx="1606570" cy="1606570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15E87-697C-494E-A1EF-150E3A802EEA}">
      <dsp:nvSpPr>
        <dsp:cNvPr id="0" name=""/>
        <dsp:cNvSpPr/>
      </dsp:nvSpPr>
      <dsp:spPr>
        <a:xfrm>
          <a:off x="4352155" y="0"/>
          <a:ext cx="2111718" cy="48245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Para ello es necesario considerar la evolución de la competencia a través de distintos tipos de producto entre los que se encuentran: trabajos escritos, planes de clase, materiales didácticos, grabaciones en audio y vídeo, etc.</a:t>
          </a:r>
        </a:p>
      </dsp:txBody>
      <dsp:txXfrm>
        <a:off x="4352155" y="1929814"/>
        <a:ext cx="2111718" cy="1929814"/>
      </dsp:txXfrm>
    </dsp:sp>
    <dsp:sp modelId="{D8B6711E-A7B5-8C41-9E82-A3291A16C694}">
      <dsp:nvSpPr>
        <dsp:cNvPr id="0" name=""/>
        <dsp:cNvSpPr/>
      </dsp:nvSpPr>
      <dsp:spPr>
        <a:xfrm>
          <a:off x="4583812" y="153315"/>
          <a:ext cx="1606570" cy="160657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000" r="-6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D4A88E-99B5-A44D-993E-E797BECC5C1D}">
      <dsp:nvSpPr>
        <dsp:cNvPr id="0" name=""/>
        <dsp:cNvSpPr/>
      </dsp:nvSpPr>
      <dsp:spPr>
        <a:xfrm>
          <a:off x="6527226" y="0"/>
          <a:ext cx="2111718" cy="48245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El proceso de ordenamiento de las evidencias, la valoración, análisis y reflexión que se hace del aprendizaje recuperará los distintos referentes conceptuales, metodológicos y curriculares para sostener con argumentos los niveles de logro y desempeño profesional.</a:t>
          </a:r>
        </a:p>
      </dsp:txBody>
      <dsp:txXfrm>
        <a:off x="6527226" y="1929814"/>
        <a:ext cx="2111718" cy="1929814"/>
      </dsp:txXfrm>
    </dsp:sp>
    <dsp:sp modelId="{B5D305C2-048E-494F-82D6-7223AF49898B}">
      <dsp:nvSpPr>
        <dsp:cNvPr id="0" name=""/>
        <dsp:cNvSpPr/>
      </dsp:nvSpPr>
      <dsp:spPr>
        <a:xfrm>
          <a:off x="6798412" y="81300"/>
          <a:ext cx="1599003" cy="1577475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120BB-2D3D-BB44-8CF3-57C1837CD61C}">
      <dsp:nvSpPr>
        <dsp:cNvPr id="0" name=""/>
        <dsp:cNvSpPr/>
      </dsp:nvSpPr>
      <dsp:spPr>
        <a:xfrm>
          <a:off x="345638" y="4100855"/>
          <a:ext cx="7949683" cy="72368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1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2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80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07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6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3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9EC3-9706-4F76-AEFB-6F52A6F5DC91}" type="datetimeFigureOut">
              <a:rPr lang="es-MX" smtClean="0"/>
              <a:pPr/>
              <a:t>17/07/24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32656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2222911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771591"/>
            <a:ext cx="6400800" cy="1752600"/>
          </a:xfrm>
        </p:spPr>
        <p:txBody>
          <a:bodyPr>
            <a:noAutofit/>
          </a:bodyPr>
          <a:lstStyle/>
          <a:p>
            <a:r>
              <a:rPr lang="es-MX" sz="1800" dirty="0">
                <a:solidFill>
                  <a:schemeClr val="tx1"/>
                </a:solidFill>
              </a:rPr>
              <a:t>Trabajo de titulación </a:t>
            </a:r>
          </a:p>
          <a:p>
            <a:r>
              <a:rPr lang="es-MX" sz="1800" dirty="0">
                <a:solidFill>
                  <a:schemeClr val="tx1"/>
                </a:solidFill>
              </a:rPr>
              <a:t>Encuadre</a:t>
            </a:r>
          </a:p>
          <a:p>
            <a:endParaRPr lang="es-MX" sz="1800" dirty="0">
              <a:solidFill>
                <a:schemeClr val="tx1"/>
              </a:solidFill>
            </a:endParaRPr>
          </a:p>
          <a:p>
            <a:endParaRPr lang="es-MX" sz="1800" dirty="0">
              <a:solidFill>
                <a:schemeClr val="tx1"/>
              </a:solidFill>
            </a:endParaRPr>
          </a:p>
          <a:p>
            <a:r>
              <a:rPr lang="es-MX" sz="1800" dirty="0">
                <a:solidFill>
                  <a:schemeClr val="tx1"/>
                </a:solidFill>
              </a:rPr>
              <a:t>Asesor:____________________</a:t>
            </a:r>
          </a:p>
          <a:p>
            <a:pPr algn="r"/>
            <a:endParaRPr lang="es-MX" sz="1800" dirty="0">
              <a:solidFill>
                <a:schemeClr val="tx1"/>
              </a:solidFill>
            </a:endParaRPr>
          </a:p>
          <a:p>
            <a:pPr algn="r"/>
            <a:endParaRPr lang="es-MX" sz="1800" dirty="0">
              <a:solidFill>
                <a:schemeClr val="tx1"/>
              </a:solidFill>
            </a:endParaRPr>
          </a:p>
          <a:p>
            <a:pPr algn="l"/>
            <a:r>
              <a:rPr lang="es-MX" sz="1800" dirty="0">
                <a:solidFill>
                  <a:schemeClr val="tx1"/>
                </a:solidFill>
              </a:rPr>
              <a:t>CICLO ESCOLAR 2024-2025</a:t>
            </a:r>
          </a:p>
        </p:txBody>
      </p:sp>
    </p:spTree>
    <p:extLst>
      <p:ext uri="{BB962C8B-B14F-4D97-AF65-F5344CB8AC3E}">
        <p14:creationId xmlns:p14="http://schemas.microsoft.com/office/powerpoint/2010/main" val="29416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6E67E5E-A75C-0B48-AB70-C08B1F355A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3624716"/>
              </p:ext>
            </p:extLst>
          </p:nvPr>
        </p:nvGraphicFramePr>
        <p:xfrm>
          <a:off x="251520" y="1331476"/>
          <a:ext cx="864096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B4511F80-BD2D-5546-93C7-9E496D61F5C9}"/>
              </a:ext>
            </a:extLst>
          </p:cNvPr>
          <p:cNvSpPr/>
          <p:nvPr/>
        </p:nvSpPr>
        <p:spPr>
          <a:xfrm>
            <a:off x="1403648" y="476672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Desarrollo, organización valoración de las evidencias de aprendizaje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0633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>
            <a:extLst>
              <a:ext uri="{FF2B5EF4-FFF2-40B4-BE49-F238E27FC236}">
                <a16:creationId xmlns:a16="http://schemas.microsoft.com/office/drawing/2014/main" id="{F8314882-8CE7-AD4D-8F5E-7A1DB26715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988" y="0"/>
            <a:ext cx="9555516" cy="77220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970" y="3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/>
              <a:t>Acuerdos establecidos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1970" y="90872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s-MX" sz="1600" dirty="0"/>
              <a:t>Usar laptop en cada asesoría</a:t>
            </a:r>
          </a:p>
          <a:p>
            <a:pPr lvl="0"/>
            <a:r>
              <a:rPr lang="es-MX" sz="1600" dirty="0"/>
              <a:t>Realizar un respaldo de sus avances (memoria, disco duro, Drive, etc.)</a:t>
            </a:r>
          </a:p>
          <a:p>
            <a:pPr lvl="0"/>
            <a:r>
              <a:rPr lang="es-MX" sz="1600" dirty="0"/>
              <a:t>Uso moderado del celular</a:t>
            </a:r>
          </a:p>
          <a:p>
            <a:pPr lvl="0"/>
            <a:r>
              <a:rPr lang="es-MX" sz="1600" dirty="0"/>
              <a:t>Tener una actitud positiva y de disposición, evitando palabras altisonantes, así como cuidar el lenguaje corporal</a:t>
            </a:r>
          </a:p>
          <a:p>
            <a:pPr lvl="0"/>
            <a:r>
              <a:rPr lang="es-MX" sz="1600" dirty="0"/>
              <a:t>Tener completas las herramientas de trabajo en cada una de las sesiones (trabajo actualizado y descargadoen el equipo)</a:t>
            </a:r>
          </a:p>
          <a:p>
            <a:pPr lvl="0"/>
            <a:r>
              <a:rPr lang="es-MX" sz="1600" dirty="0"/>
              <a:t>Se debe entregar avance de acuerdo con lo sugerido por el asesor, dicha entrega será a través de escuela en red en el apartado del curso de titulación.</a:t>
            </a:r>
          </a:p>
          <a:p>
            <a:pPr lvl="0"/>
            <a:r>
              <a:rPr lang="es-MX" sz="1600" dirty="0"/>
              <a:t>En caso de que se realice plagio parcial o total el trabajo será anulado y la comisión de titulación dictaminara el veredicto.</a:t>
            </a:r>
          </a:p>
          <a:p>
            <a:pPr lvl="0"/>
            <a:r>
              <a:rPr lang="es-MX" sz="1600" dirty="0"/>
              <a:t>Acatar las sugerencias realizadas por el asesor.</a:t>
            </a:r>
          </a:p>
          <a:p>
            <a:pPr lvl="0"/>
            <a:r>
              <a:rPr lang="es-MX" sz="1600" dirty="0"/>
              <a:t>En caso de que se omita la entrega por parte del estudiante normalista, la primera vez se firmará una carta compromiso, la segunda ocasión causará una llamada de atención por escrito y la tercera vez será objeto de que el proceso de titulación quede suspendido hasta nuevo aviso.</a:t>
            </a:r>
          </a:p>
          <a:p>
            <a:r>
              <a:rPr lang="es-MX" sz="1600" dirty="0"/>
              <a:t>Los días que tendrán asesoría será los días asignadas en el horario del asesor </a:t>
            </a:r>
          </a:p>
          <a:p>
            <a:pPr marL="0" indent="0">
              <a:buNone/>
            </a:pPr>
            <a:r>
              <a:rPr lang="es-MX" sz="1600" dirty="0"/>
              <a:t> 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s-MX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7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139851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4000" dirty="0"/>
              <a:t>Propósito</a:t>
            </a:r>
            <a:br>
              <a:rPr lang="es-MX" sz="3100" dirty="0"/>
            </a:br>
            <a:br>
              <a:rPr lang="es-MX" sz="3100" dirty="0"/>
            </a:br>
            <a:r>
              <a:rPr lang="es-MX" sz="3100" dirty="0"/>
              <a:t> Valorar el desempeño del estudiante a través de un tipo de producción que considera las competencias genéricas y profesionales del plan de estudios y que constituye el último de los procesos que los estudiantes habrán de realizar para concretar su formación inicial. </a:t>
            </a:r>
            <a:br>
              <a:rPr lang="es-MX" sz="3100" dirty="0"/>
            </a:br>
            <a:br>
              <a:rPr lang="es-MX" dirty="0"/>
            </a:b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8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>
            <a:extLst>
              <a:ext uri="{FF2B5EF4-FFF2-40B4-BE49-F238E27FC236}">
                <a16:creationId xmlns:a16="http://schemas.microsoft.com/office/drawing/2014/main" id="{7C0814E8-7736-1C4B-B00C-8EDD680BFD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0B7C97-EDB7-1645-A030-F652545A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276872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0" cap="none" dirty="0">
                <a:cs typeface="Arial" panose="020B0604020202020204" pitchFamily="34" charset="0"/>
              </a:rPr>
              <a:t>La elaboración de un producto que permitirá valorar el nivel de logro de las competencias profesionales que han adquirido a través de los trayectos y sus cursos, así como de las experiencias derivadas del acercamiento a la práctica en las escuelas de educación preescolar.</a:t>
            </a:r>
            <a:br>
              <a:rPr lang="es-MX" sz="2400" b="0" cap="none" dirty="0">
                <a:cs typeface="Arial" panose="020B0604020202020204" pitchFamily="34" charset="0"/>
              </a:rPr>
            </a:br>
            <a:endParaRPr lang="es-MX" sz="2400" b="0" cap="none" dirty="0">
              <a:cs typeface="Arial" panose="020B0604020202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797CA-04F6-494D-8667-19A5992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552" y="62068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tx1"/>
                </a:solidFill>
              </a:rPr>
              <a:t>Descripción de la asesoría</a:t>
            </a:r>
          </a:p>
        </p:txBody>
      </p:sp>
    </p:spTree>
    <p:extLst>
      <p:ext uri="{BB962C8B-B14F-4D97-AF65-F5344CB8AC3E}">
        <p14:creationId xmlns:p14="http://schemas.microsoft.com/office/powerpoint/2010/main" val="38774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DE867F2-AE0A-2947-B9AF-DDC0D0567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62202"/>
            <a:ext cx="9131872" cy="705644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847C23-8D1C-5F43-B896-2210BEAC321E}"/>
              </a:ext>
            </a:extLst>
          </p:cNvPr>
          <p:cNvSpPr/>
          <p:nvPr/>
        </p:nvSpPr>
        <p:spPr>
          <a:xfrm>
            <a:off x="593885" y="1132615"/>
            <a:ext cx="795623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Lo primero que  se debe considerar es la elección de la competencia y tener una idea del tema que se va a tratar. El tema que resultó de su interés por la manera en que se analizó en alguno de los cursos de la malla curricular o bien por su impacto en las escuelas de educación básica. Tal vez por los retos que enfrentó en la adquisición de alguna competencia o su eficacia en la ejecución de actividades con los alumnos en las escuelas de educación preescolar.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50D242-B9A4-094C-81DE-0CFCA2FB4210}"/>
              </a:ext>
            </a:extLst>
          </p:cNvPr>
          <p:cNvSpPr txBox="1"/>
          <p:nvPr/>
        </p:nvSpPr>
        <p:spPr>
          <a:xfrm>
            <a:off x="1792581" y="620688"/>
            <a:ext cx="584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/>
              <a:t>Elección de la competencia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253712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1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956" y="6005"/>
            <a:ext cx="8229600" cy="1143000"/>
          </a:xfrm>
        </p:spPr>
        <p:txBody>
          <a:bodyPr>
            <a:noAutofit/>
          </a:bodyPr>
          <a:lstStyle/>
          <a:p>
            <a:r>
              <a:rPr lang="es-MX" sz="2800" dirty="0"/>
              <a:t>En cualquiera de las tres modalidades es un requisito: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912" y="1052736"/>
            <a:ext cx="8229600" cy="445140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MX" sz="2800" dirty="0"/>
              <a:t>Elaborar carta de motivos, (en el quinto semestre) en la que exprese su interés académico por la opción que ha elegido.</a:t>
            </a:r>
          </a:p>
          <a:p>
            <a:pPr lvl="0"/>
            <a:r>
              <a:rPr lang="es-MX" sz="2800" dirty="0"/>
              <a:t>Cómo piensa abordarlo y que aporta a su formación en lo personal y profesional.</a:t>
            </a:r>
          </a:p>
          <a:p>
            <a:pPr lvl="0"/>
            <a:r>
              <a:rPr lang="es-MX" sz="2800" dirty="0"/>
              <a:t>Realizar el documento de titulación que cumpla con los elementos básicos de la modalidad seleccionada, demuestre el logro de la competencia y los objetivos del documento.</a:t>
            </a:r>
          </a:p>
          <a:p>
            <a:pPr lvl="0"/>
            <a:r>
              <a:rPr lang="es-MX" sz="2800" dirty="0"/>
              <a:t>Este documento además de cumplir con la estructura deberá cumplir con los requisitos de tipología</a:t>
            </a:r>
          </a:p>
          <a:p>
            <a:pPr lvl="0"/>
            <a:r>
              <a:rPr lang="es-MX" sz="2800" dirty="0"/>
              <a:t>El asesor, después del proceso de cumplimiento durante el ciclo escolar es quien autoriza que la alumna cumple con el contenido, estructura y tipología del documento firmando una carta de autorización en el mes de mayo.</a:t>
            </a:r>
          </a:p>
          <a:p>
            <a:pPr lvl="0"/>
            <a:r>
              <a:rPr lang="es-MX" sz="2800" dirty="0"/>
              <a:t>Presentar examen profesional.</a:t>
            </a:r>
          </a:p>
          <a:p>
            <a:pPr marL="0" indent="0">
              <a:buNone/>
            </a:pPr>
            <a:r>
              <a:rPr lang="es-MX" sz="2800" dirty="0"/>
              <a:t> </a:t>
            </a: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8423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b="1" dirty="0"/>
              <a:t>EL PORTAFOLIO DE EVIDENCIAS </a:t>
            </a:r>
            <a:br>
              <a:rPr lang="es-MX" sz="7200" dirty="0"/>
            </a:br>
            <a:endParaRPr lang="es-MX" sz="7200" dirty="0"/>
          </a:p>
        </p:txBody>
      </p:sp>
    </p:spTree>
    <p:extLst>
      <p:ext uri="{BB962C8B-B14F-4D97-AF65-F5344CB8AC3E}">
        <p14:creationId xmlns:p14="http://schemas.microsoft.com/office/powerpoint/2010/main" val="226262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r>
              <a:rPr lang="es-MX" sz="3200" b="1" dirty="0"/>
              <a:t>EL PORTAFOLIO DE EVIDENCIAS </a:t>
            </a:r>
            <a:br>
              <a:rPr lang="es-MX" sz="3200" dirty="0"/>
            </a:b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/>
              <a:t>.</a:t>
            </a:r>
          </a:p>
          <a:p>
            <a:pPr marL="0" indent="0" algn="just">
              <a:buNone/>
            </a:pPr>
            <a:endParaRPr lang="es-MX" sz="2400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AA1A923-F1E6-1045-86E6-324994195C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3723514"/>
              </p:ext>
            </p:extLst>
          </p:nvPr>
        </p:nvGraphicFramePr>
        <p:xfrm>
          <a:off x="618565" y="731837"/>
          <a:ext cx="8229600" cy="496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26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F71E42C2-8CF4-FE40-9AAD-A7DE7AC7D435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ESTRUCTURA DEL PORTAFOLIO DE EVIDENCIAS</a:t>
            </a:r>
            <a:endParaRPr lang="es-ES" dirty="0"/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6EBF301E-6B02-4242-A28B-E0A8AE77E546}"/>
              </a:ext>
            </a:extLst>
          </p:cNvPr>
          <p:cNvGraphicFramePr>
            <a:graphicFrameLocks/>
          </p:cNvGraphicFramePr>
          <p:nvPr/>
        </p:nvGraphicFramePr>
        <p:xfrm>
          <a:off x="647700" y="1417638"/>
          <a:ext cx="8496300" cy="506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5510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-7911" y="-24210"/>
            <a:ext cx="9143980" cy="685671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2138871" y="625502"/>
            <a:ext cx="505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del portafolio:  4 momentos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C25837C-9C2C-C143-A5AC-947E65988103}"/>
              </a:ext>
            </a:extLst>
          </p:cNvPr>
          <p:cNvSpPr txBox="1"/>
          <p:nvPr/>
        </p:nvSpPr>
        <p:spPr>
          <a:xfrm>
            <a:off x="5584617" y="994836"/>
            <a:ext cx="2852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/>
              <a:t>ATENCIÓN no son necesariamente lineales</a:t>
            </a:r>
            <a:endParaRPr lang="es-ES" sz="1200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Flecha cuádruple 7">
            <a:extLst>
              <a:ext uri="{FF2B5EF4-FFF2-40B4-BE49-F238E27FC236}">
                <a16:creationId xmlns:a16="http://schemas.microsoft.com/office/drawing/2014/main" id="{88651639-7A98-CF42-B514-47CC546AE94C}"/>
              </a:ext>
            </a:extLst>
          </p:cNvPr>
          <p:cNvSpPr/>
          <p:nvPr/>
        </p:nvSpPr>
        <p:spPr>
          <a:xfrm rot="2702956">
            <a:off x="3893962" y="2734865"/>
            <a:ext cx="1340235" cy="1388136"/>
          </a:xfrm>
          <a:prstGeom prst="quadArrow">
            <a:avLst>
              <a:gd name="adj1" fmla="val 22500"/>
              <a:gd name="adj2" fmla="val 19663"/>
              <a:gd name="adj3" fmla="val 225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788892" y="604984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5195793" y="5843445"/>
            <a:ext cx="3480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Conciso</a:t>
            </a:r>
          </a:p>
          <a:p>
            <a:r>
              <a:rPr lang="es-ES" dirty="0"/>
              <a:t>Aspectos relevantes y significativos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3743547" y="5843445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3929846" y="6055682"/>
            <a:ext cx="1115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portafolio</a:t>
            </a:r>
          </a:p>
        </p:txBody>
      </p:sp>
    </p:spTree>
    <p:extLst>
      <p:ext uri="{BB962C8B-B14F-4D97-AF65-F5344CB8AC3E}">
        <p14:creationId xmlns:p14="http://schemas.microsoft.com/office/powerpoint/2010/main" val="1452838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DC7E7A0954424E9D0EB8C5D2E5B78F" ma:contentTypeVersion="0" ma:contentTypeDescription="Crear nuevo documento." ma:contentTypeScope="" ma:versionID="245eb8ed9ee332c492c6e304e20f53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6dcc55fc7de7b749655be5365d3e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6737D5-247F-484E-B924-9EC0CF19E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D131A43-7141-4EAA-B317-61FA96D52D85}">
  <ds:schemaRefs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58EC6B2-754B-4C51-99B8-5FC3000CC6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5212</TotalTime>
  <Words>810</Words>
  <Application>Microsoft Macintosh PowerPoint</Application>
  <PresentationFormat>Presentación en pantalla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ESCUELA NORMAL DE EDUCACIÓN PREESCOLAR</vt:lpstr>
      <vt:lpstr> Propósito   Valorar el desempeño del estudiante a través de un tipo de producción que considera las competencias genéricas y profesionales del plan de estudios y que constituye el último de los procesos que los estudiantes habrán de realizar para concretar su formación inicial.     </vt:lpstr>
      <vt:lpstr>La elaboración de un producto que permitirá valorar el nivel de logro de las competencias profesionales que han adquirido a través de los trayectos y sus cursos, así como de las experiencias derivadas del acercamiento a la práctica en las escuelas de educación preescolar. </vt:lpstr>
      <vt:lpstr>Presentación de PowerPoint</vt:lpstr>
      <vt:lpstr>En cualquiera de las tres modalidades es un requisito:</vt:lpstr>
      <vt:lpstr>Presentación de PowerPoint</vt:lpstr>
      <vt:lpstr>EL PORTAFOLIO DE EVIDENCIAS  </vt:lpstr>
      <vt:lpstr>Presentación de PowerPoint</vt:lpstr>
      <vt:lpstr>Presentación de PowerPoint</vt:lpstr>
      <vt:lpstr>Presentación de PowerPoint</vt:lpstr>
      <vt:lpstr>Acuerdos establecidos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</dc:creator>
  <cp:lastModifiedBy>Milton Arandia</cp:lastModifiedBy>
  <cp:revision>80</cp:revision>
  <dcterms:created xsi:type="dcterms:W3CDTF">2015-08-27T16:29:08Z</dcterms:created>
  <dcterms:modified xsi:type="dcterms:W3CDTF">2024-07-18T03:11:28Z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0x01010051DC7E7A0954424E9D0EB8C5D2E5B78F</vt:lpwstr>
  </property>
</Properties>
</file>