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90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65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5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6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66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70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73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90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279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92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0AA0-C820-431F-B24F-1BD2DBA8B229}" type="datetimeFigureOut">
              <a:rPr lang="es-MX" smtClean="0"/>
              <a:t>08/12/2015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F59F-E22F-46F0-94FD-320F92845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81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cdn.slidesharecdn.com/ss_thumbnails/principiospedaggicosquesustentanelplandeestudios2011bueno-131127145852-phpapp01-thumbnail-4.jpg?cb=13855643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2123728" y="116632"/>
            <a:ext cx="482453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Principios pedagógicos del plan de estudios 2011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8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1916832"/>
            <a:ext cx="79563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Escuela Normal de Educación Preescolar.</a:t>
            </a:r>
          </a:p>
          <a:p>
            <a:pPr algn="ctr"/>
            <a:endParaRPr lang="es-MX" sz="3600" b="1" dirty="0"/>
          </a:p>
          <a:p>
            <a:pPr algn="ctr"/>
            <a:r>
              <a:rPr lang="es-MX" sz="3600" b="1" dirty="0" smtClean="0"/>
              <a:t>Principios Pedagógicos.</a:t>
            </a:r>
          </a:p>
          <a:p>
            <a:pPr algn="ctr"/>
            <a:endParaRPr lang="es-MX" sz="3600" b="1" dirty="0"/>
          </a:p>
          <a:p>
            <a:pPr algn="ctr"/>
            <a:r>
              <a:rPr lang="es-MX" sz="3600" b="1" dirty="0" smtClean="0"/>
              <a:t>Jessica Estrella Arellano Salazar.</a:t>
            </a:r>
          </a:p>
          <a:p>
            <a:pPr algn="ctr"/>
            <a:endParaRPr lang="es-MX" sz="3600" b="1" dirty="0"/>
          </a:p>
          <a:p>
            <a:pPr algn="ctr"/>
            <a:r>
              <a:rPr lang="es-MX" sz="3600" b="1" dirty="0" smtClean="0"/>
              <a:t>4°-B</a:t>
            </a:r>
            <a:endParaRPr lang="es-MX" sz="3600" b="1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552" y="96157"/>
            <a:ext cx="2407992" cy="179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71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Estrella</dc:creator>
  <cp:lastModifiedBy>Estrella</cp:lastModifiedBy>
  <cp:revision>4</cp:revision>
  <dcterms:created xsi:type="dcterms:W3CDTF">2015-12-08T22:17:24Z</dcterms:created>
  <dcterms:modified xsi:type="dcterms:W3CDTF">2015-12-08T23:13:18Z</dcterms:modified>
</cp:coreProperties>
</file>