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79" autoAdjust="0"/>
    <p:restoredTop sz="94660"/>
  </p:normalViewPr>
  <p:slideViewPr>
    <p:cSldViewPr snapToGrid="0">
      <p:cViewPr varScale="1">
        <p:scale>
          <a:sx n="66" d="100"/>
          <a:sy n="66" d="100"/>
        </p:scale>
        <p:origin x="-67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1853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202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3" y="365127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7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100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549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3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3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916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081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1" y="365129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5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5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202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45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879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92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473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92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715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264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n para crayola anim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6506" y="3445776"/>
            <a:ext cx="829163" cy="76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081932" y="6105378"/>
            <a:ext cx="292608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EVIDENCIAS DE TRABAJO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l="11071" t="19896" r="33929" b="9629"/>
          <a:stretch>
            <a:fillRect/>
          </a:stretch>
        </p:blipFill>
        <p:spPr bwMode="auto">
          <a:xfrm>
            <a:off x="2438379" y="972465"/>
            <a:ext cx="6705600" cy="483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2263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n para crayola anim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6506" y="3445776"/>
            <a:ext cx="829163" cy="76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081932" y="6105378"/>
            <a:ext cx="292608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prstClr val="black"/>
                </a:solidFill>
              </a:rPr>
              <a:t>EVIDENCIAS DE TRABAJO</a:t>
            </a:r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1786" t="42259" r="38810" b="22751"/>
          <a:stretch>
            <a:fillRect/>
          </a:stretch>
        </p:blipFill>
        <p:spPr bwMode="auto">
          <a:xfrm>
            <a:off x="391886" y="410857"/>
            <a:ext cx="10668000" cy="529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7093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378" t="18519" r="31004" b="14917"/>
          <a:stretch>
            <a:fillRect/>
          </a:stretch>
        </p:blipFill>
        <p:spPr bwMode="auto">
          <a:xfrm>
            <a:off x="1175657" y="319315"/>
            <a:ext cx="9869714" cy="570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1901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300" t="21436" r="32891" b="38312"/>
          <a:stretch>
            <a:fillRect/>
          </a:stretch>
        </p:blipFill>
        <p:spPr bwMode="auto">
          <a:xfrm>
            <a:off x="1959428" y="711199"/>
            <a:ext cx="8287657" cy="523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5841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383" t="21351" r="39031" b="22096"/>
          <a:stretch>
            <a:fillRect/>
          </a:stretch>
        </p:blipFill>
        <p:spPr bwMode="auto">
          <a:xfrm>
            <a:off x="1770743" y="580571"/>
            <a:ext cx="8665028" cy="510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262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409" t="21755" r="39241" b="22208"/>
          <a:stretch>
            <a:fillRect/>
          </a:stretch>
        </p:blipFill>
        <p:spPr bwMode="auto">
          <a:xfrm>
            <a:off x="1567543" y="580571"/>
            <a:ext cx="8084457" cy="513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1898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</Words>
  <Application>Microsoft Office PowerPoint</Application>
  <PresentationFormat>Personalizado</PresentationFormat>
  <Paragraphs>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1_Tema de Office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</cp:lastModifiedBy>
  <cp:revision>24</cp:revision>
  <dcterms:created xsi:type="dcterms:W3CDTF">2019-03-07T18:27:38Z</dcterms:created>
  <dcterms:modified xsi:type="dcterms:W3CDTF">2019-05-02T07:22:25Z</dcterms:modified>
</cp:coreProperties>
</file>