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F70F-1984-4AED-832A-041A01B7967D}" type="datetimeFigureOut">
              <a:rPr lang="es-MX" smtClean="0"/>
              <a:t>31/10/2018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FAA3C-C1A3-4388-8C1D-DF1C555B5A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6094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F70F-1984-4AED-832A-041A01B7967D}" type="datetimeFigureOut">
              <a:rPr lang="es-MX" smtClean="0"/>
              <a:t>31/10/2018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FAA3C-C1A3-4388-8C1D-DF1C555B5A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8917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F70F-1984-4AED-832A-041A01B7967D}" type="datetimeFigureOut">
              <a:rPr lang="es-MX" smtClean="0"/>
              <a:t>31/10/2018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FAA3C-C1A3-4388-8C1D-DF1C555B5A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90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F70F-1984-4AED-832A-041A01B7967D}" type="datetimeFigureOut">
              <a:rPr lang="es-MX" smtClean="0"/>
              <a:t>31/10/2018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FAA3C-C1A3-4388-8C1D-DF1C555B5A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6124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F70F-1984-4AED-832A-041A01B7967D}" type="datetimeFigureOut">
              <a:rPr lang="es-MX" smtClean="0"/>
              <a:t>31/10/2018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FAA3C-C1A3-4388-8C1D-DF1C555B5A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2048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F70F-1984-4AED-832A-041A01B7967D}" type="datetimeFigureOut">
              <a:rPr lang="es-MX" smtClean="0"/>
              <a:t>31/10/2018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FAA3C-C1A3-4388-8C1D-DF1C555B5A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0102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F70F-1984-4AED-832A-041A01B7967D}" type="datetimeFigureOut">
              <a:rPr lang="es-MX" smtClean="0"/>
              <a:t>31/10/2018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FAA3C-C1A3-4388-8C1D-DF1C555B5A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49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F70F-1984-4AED-832A-041A01B7967D}" type="datetimeFigureOut">
              <a:rPr lang="es-MX" smtClean="0"/>
              <a:t>31/10/2018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FAA3C-C1A3-4388-8C1D-DF1C555B5A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3511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F70F-1984-4AED-832A-041A01B7967D}" type="datetimeFigureOut">
              <a:rPr lang="es-MX" smtClean="0"/>
              <a:t>31/10/2018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FAA3C-C1A3-4388-8C1D-DF1C555B5A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298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F70F-1984-4AED-832A-041A01B7967D}" type="datetimeFigureOut">
              <a:rPr lang="es-MX" smtClean="0"/>
              <a:t>31/10/2018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FAA3C-C1A3-4388-8C1D-DF1C555B5A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2478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F70F-1984-4AED-832A-041A01B7967D}" type="datetimeFigureOut">
              <a:rPr lang="es-MX" smtClean="0"/>
              <a:t>31/10/2018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FAA3C-C1A3-4388-8C1D-DF1C555B5A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4742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F70F-1984-4AED-832A-041A01B7967D}" type="datetimeFigureOut">
              <a:rPr lang="es-MX" smtClean="0"/>
              <a:t>31/10/2018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FAA3C-C1A3-4388-8C1D-DF1C555B5A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0780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800" b="1" dirty="0" smtClean="0"/>
              <a:t>Actividad 13. Elabora un texto en Word y súbelo a la plataforma en el que expliques cómo fomentas en tus alumnos las actitudes positivas hacia el aprendizaje.</a:t>
            </a:r>
            <a:endParaRPr lang="es-MX" sz="2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6494" y="1785284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dirty="0" smtClean="0"/>
              <a:t>Un factor que es indispensable para fomentar actitudes positivas en los alumnos hacia en aprendizaje, es principalmente promover un ambiente afectivo entre docente-alumno y alumno-alumno, en el que los alumnos se sientan con la confianza de poder expresar lo que sienten y piensan y donde el respeto sea un valor que propicie la convivencia sana.</a:t>
            </a:r>
            <a:r>
              <a:rPr lang="es-MX" dirty="0"/>
              <a:t> </a:t>
            </a:r>
            <a:r>
              <a:rPr lang="es-MX" dirty="0" smtClean="0"/>
              <a:t>Es fundamental desarrollar el potencial de los alumnos por querer aprender, desarrollar competencias </a:t>
            </a:r>
            <a:r>
              <a:rPr lang="es-MX" dirty="0" smtClean="0"/>
              <a:t>y aprendizajes que </a:t>
            </a:r>
            <a:r>
              <a:rPr lang="es-MX" dirty="0" smtClean="0"/>
              <a:t>les permitan desarrollarse integralmente.</a:t>
            </a:r>
          </a:p>
          <a:p>
            <a:pPr marL="0" indent="0">
              <a:buNone/>
            </a:pPr>
            <a:r>
              <a:rPr lang="es-MX" dirty="0" smtClean="0"/>
              <a:t>Por otra parte, también es importante implementar actividades que sean acordes para los alumnos, sus necesidades y de su interés, además de propiciar material didáctico innovador y </a:t>
            </a:r>
            <a:r>
              <a:rPr lang="es-MX" dirty="0" smtClean="0"/>
              <a:t>creativo, con el fin de </a:t>
            </a:r>
            <a:r>
              <a:rPr lang="es-MX" smtClean="0"/>
              <a:t>desarrollar aprendizajes.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3947252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Actividad 13. Elabora un texto en Word y súbelo a la plataforma en el que expliques cómo fomentas en tus alumnos las actitudes positivas hacia el aprendizaje.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 13. Elabora un texto en Word y súbelo a la plataforma en el que expliques cómo fomentas en tus alumnos las actitudes positivas hacia el aprendizaje.</dc:title>
  <dc:creator>Karla Santana</dc:creator>
  <cp:lastModifiedBy>Karla Santana</cp:lastModifiedBy>
  <cp:revision>2</cp:revision>
  <dcterms:created xsi:type="dcterms:W3CDTF">2018-10-31T14:58:09Z</dcterms:created>
  <dcterms:modified xsi:type="dcterms:W3CDTF">2018-10-31T15:00:32Z</dcterms:modified>
</cp:coreProperties>
</file>