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3" autoAdjust="0"/>
    <p:restoredTop sz="94660"/>
  </p:normalViewPr>
  <p:slideViewPr>
    <p:cSldViewPr snapToGrid="0">
      <p:cViewPr varScale="1">
        <p:scale>
          <a:sx n="74" d="100"/>
          <a:sy n="74"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4"/>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BAE7B120-D1E6-4869-A587-30A190833847}" type="datetimeFigureOut">
              <a:rPr lang="es-MX" smtClean="0"/>
              <a:t>01/11/2018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344807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E7B120-D1E6-4869-A587-30A190833847}" type="datetimeFigureOut">
              <a:rPr lang="es-MX" smtClean="0"/>
              <a:t>01/11/2018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247918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7" y="365127"/>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7"/>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E7B120-D1E6-4869-A587-30A190833847}" type="datetimeFigureOut">
              <a:rPr lang="es-MX" smtClean="0"/>
              <a:t>01/11/2018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23279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E7B120-D1E6-4869-A587-30A190833847}" type="datetimeFigureOut">
              <a:rPr lang="es-MX" smtClean="0"/>
              <a:t>01/11/2018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204211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90" y="1709741"/>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90" y="4589466"/>
            <a:ext cx="78867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AE7B120-D1E6-4869-A587-30A190833847}" type="datetimeFigureOut">
              <a:rPr lang="es-MX" smtClean="0"/>
              <a:t>01/11/2018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198658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1"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1"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BAE7B120-D1E6-4869-A587-30A190833847}" type="datetimeFigureOut">
              <a:rPr lang="es-MX" smtClean="0"/>
              <a:t>01/11/2018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25585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3" y="365128"/>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4"/>
            <a:ext cx="386834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3" y="1681164"/>
            <a:ext cx="3887391"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3"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AE7B120-D1E6-4869-A587-30A190833847}" type="datetimeFigureOut">
              <a:rPr lang="es-MX" smtClean="0"/>
              <a:t>01/11/2018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176905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AE7B120-D1E6-4869-A587-30A190833847}" type="datetimeFigureOut">
              <a:rPr lang="es-MX" smtClean="0"/>
              <a:t>01/11/2018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127474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E7B120-D1E6-4869-A587-30A190833847}" type="datetimeFigureOut">
              <a:rPr lang="es-MX" smtClean="0"/>
              <a:t>01/11/2018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330715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3" y="987428"/>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E7B120-D1E6-4869-A587-30A190833847}" type="datetimeFigureOut">
              <a:rPr lang="es-MX" smtClean="0"/>
              <a:t>01/11/2018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391913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3" y="987428"/>
            <a:ext cx="462915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629841" y="2057400"/>
            <a:ext cx="294917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E7B120-D1E6-4869-A587-30A190833847}" type="datetimeFigureOut">
              <a:rPr lang="es-MX" smtClean="0"/>
              <a:t>01/11/2018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119930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1"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7B120-D1E6-4869-A587-30A190833847}" type="datetimeFigureOut">
              <a:rPr lang="es-MX" smtClean="0"/>
              <a:t>01/11/2018</a:t>
            </a:fld>
            <a:endParaRPr lang="es-MX"/>
          </a:p>
        </p:txBody>
      </p:sp>
      <p:sp>
        <p:nvSpPr>
          <p:cNvPr id="5" name="Marcador de pie de página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CA56D-6AFC-4D80-AB92-766567ABD47C}" type="slidenum">
              <a:rPr lang="es-MX" smtClean="0"/>
              <a:t>‹Nº›</a:t>
            </a:fld>
            <a:endParaRPr lang="es-MX"/>
          </a:p>
        </p:txBody>
      </p:sp>
    </p:spTree>
    <p:extLst>
      <p:ext uri="{BB962C8B-B14F-4D97-AF65-F5344CB8AC3E}">
        <p14:creationId xmlns:p14="http://schemas.microsoft.com/office/powerpoint/2010/main" val="1169524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4319" y="549275"/>
            <a:ext cx="8042857" cy="5078313"/>
          </a:xfrm>
          <a:prstGeom prst="rect">
            <a:avLst/>
          </a:prstGeom>
        </p:spPr>
        <p:txBody>
          <a:bodyPr wrap="square">
            <a:spAutoFit/>
          </a:bodyPr>
          <a:lstStyle/>
          <a:p>
            <a:r>
              <a:rPr lang="es-MX" b="1" dirty="0"/>
              <a:t>Actividad 13. </a:t>
            </a:r>
            <a:r>
              <a:rPr lang="es-MX" dirty="0"/>
              <a:t>Elabora un texto en Word y súbelo a la plataforma en el que expliques cómo fomentas en tus alumnos las actitudes positivas hacia el aprendizaje</a:t>
            </a:r>
            <a:r>
              <a:rPr lang="es-MX" dirty="0" smtClean="0"/>
              <a:t>.</a:t>
            </a:r>
          </a:p>
          <a:p>
            <a:endParaRPr lang="es-MX" dirty="0"/>
          </a:p>
          <a:p>
            <a:r>
              <a:rPr lang="es-MX" dirty="0" smtClean="0"/>
              <a:t>Desde el momento en el que ingresamos en el aula como Docentes tenemos la tarea de no solamente asistir al Jardín y hacer acto de presencia, si no que realmente tenemos que ir con una planeación previamente elaborada en base a las características  de cada uno de nuestros alumnos, así como las que tienen de manera grupal, de esta manera ya estamos fomentando las actitudes positivas para que el aprendizaje se desarrolle en el aula, puesto que tenemos las bases para poder conducir a cada uno de los alumnos a que logren desarrollar al máximo cada una de sus habilidades, conocimientos y sobretodo trabajar las actitudes y los valores que les vamos a ir proporcionando a lo largo de nuestra intervención en su formación académica.</a:t>
            </a:r>
          </a:p>
          <a:p>
            <a:r>
              <a:rPr lang="es-MX" dirty="0" smtClean="0"/>
              <a:t>Finalmente considero que el éxito de una situación en la que se fomenten actitudes positivas hacia el aprendizaje es aquella que realmente esta pensada en el receptor, puesto que ella contara con lo necesario para ser lo suficientemente llamativa para el alumno, de esta manera él la desarrollara y no habrá problemas en potenciar el aprendizaje.</a:t>
            </a:r>
            <a:endParaRPr lang="es-MX" dirty="0"/>
          </a:p>
        </p:txBody>
      </p:sp>
    </p:spTree>
    <p:extLst>
      <p:ext uri="{BB962C8B-B14F-4D97-AF65-F5344CB8AC3E}">
        <p14:creationId xmlns:p14="http://schemas.microsoft.com/office/powerpoint/2010/main" val="38846140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219</Words>
  <Application>Microsoft Office PowerPoint</Application>
  <PresentationFormat>Carta (216 x 279 mm)</PresentationFormat>
  <Paragraphs>4</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MODULO I.  Aspectos curriculares de la educación básica</dc:title>
  <dc:creator>Usuario</dc:creator>
  <cp:lastModifiedBy>Illean Ibarra</cp:lastModifiedBy>
  <cp:revision>64</cp:revision>
  <dcterms:created xsi:type="dcterms:W3CDTF">2015-02-04T15:48:22Z</dcterms:created>
  <dcterms:modified xsi:type="dcterms:W3CDTF">2018-11-02T05:56:10Z</dcterms:modified>
</cp:coreProperties>
</file>