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482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044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740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6988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071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398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6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53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5765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69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92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D5D46-B317-4E2E-8829-C7F3EA1D433B}" type="datetimeFigureOut">
              <a:rPr lang="es-MX" smtClean="0"/>
              <a:t>19/01/2019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FA93C-F6E0-48BD-9111-4C1493B059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539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54"/>
            <a:ext cx="9144000" cy="685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-1476672" y="3020848"/>
            <a:ext cx="7488832" cy="266429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es-ES" dirty="0" smtClean="0">
                <a:latin typeface="Comic Sans MS" pitchFamily="66" charset="0"/>
              </a:rPr>
              <a:t>Educación    Física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4868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04" y="0"/>
            <a:ext cx="916570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 redondeado"/>
          <p:cNvSpPr/>
          <p:nvPr/>
        </p:nvSpPr>
        <p:spPr>
          <a:xfrm>
            <a:off x="395536" y="368660"/>
            <a:ext cx="8352928" cy="61206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CuadroTexto"/>
          <p:cNvSpPr txBox="1"/>
          <p:nvPr/>
        </p:nvSpPr>
        <p:spPr>
          <a:xfrm>
            <a:off x="827584" y="908720"/>
            <a:ext cx="7632848" cy="2542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dirty="0" smtClean="0">
                <a:latin typeface="Comic Sans MS" pitchFamily="66" charset="0"/>
              </a:rPr>
              <a:t>En este ámbito las actividades realizadas fueron por parte de la maestra de educación física, en el jardín de niños se  da esta clase dos veces a la semana implementando actividades de equilibrio, lateralidad etc. </a:t>
            </a:r>
            <a:r>
              <a:rPr lang="es-MX" dirty="0">
                <a:latin typeface="Comic Sans MS" pitchFamily="66" charset="0"/>
              </a:rPr>
              <a:t>D</a:t>
            </a:r>
            <a:r>
              <a:rPr lang="es-MX" dirty="0" smtClean="0">
                <a:latin typeface="Comic Sans MS" pitchFamily="66" charset="0"/>
              </a:rPr>
              <a:t>esarrollar su motricidad e integrar su corporeidad.</a:t>
            </a:r>
          </a:p>
          <a:p>
            <a:pPr>
              <a:lnSpc>
                <a:spcPct val="150000"/>
              </a:lnSpc>
            </a:pPr>
            <a:r>
              <a:rPr lang="es-MX" dirty="0" smtClean="0">
                <a:latin typeface="Comic Sans MS" pitchFamily="66" charset="0"/>
              </a:rPr>
              <a:t>Asumir estilos de vida saludables por medio de la actividad física, el juego, la iniciación deportiva y el deporte educativo</a:t>
            </a:r>
            <a:endParaRPr lang="es-MX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0475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70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2</cp:revision>
  <dcterms:created xsi:type="dcterms:W3CDTF">2019-01-20T05:56:40Z</dcterms:created>
  <dcterms:modified xsi:type="dcterms:W3CDTF">2019-01-20T06:15:29Z</dcterms:modified>
</cp:coreProperties>
</file>