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5D46-B317-4E2E-8829-C7F3EA1D433B}" type="datetimeFigureOut">
              <a:rPr lang="es-MX" smtClean="0"/>
              <a:t>19/01/2019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A93C-F6E0-48BD-9111-4C1493B059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4822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5D46-B317-4E2E-8829-C7F3EA1D433B}" type="datetimeFigureOut">
              <a:rPr lang="es-MX" smtClean="0"/>
              <a:t>19/01/2019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A93C-F6E0-48BD-9111-4C1493B059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0446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5D46-B317-4E2E-8829-C7F3EA1D433B}" type="datetimeFigureOut">
              <a:rPr lang="es-MX" smtClean="0"/>
              <a:t>19/01/2019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A93C-F6E0-48BD-9111-4C1493B059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7401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5D46-B317-4E2E-8829-C7F3EA1D433B}" type="datetimeFigureOut">
              <a:rPr lang="es-MX" smtClean="0"/>
              <a:t>19/01/2019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A93C-F6E0-48BD-9111-4C1493B059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6988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5D46-B317-4E2E-8829-C7F3EA1D433B}" type="datetimeFigureOut">
              <a:rPr lang="es-MX" smtClean="0"/>
              <a:t>19/01/2019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A93C-F6E0-48BD-9111-4C1493B059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0716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5D46-B317-4E2E-8829-C7F3EA1D433B}" type="datetimeFigureOut">
              <a:rPr lang="es-MX" smtClean="0"/>
              <a:t>19/01/2019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A93C-F6E0-48BD-9111-4C1493B059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3983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5D46-B317-4E2E-8829-C7F3EA1D433B}" type="datetimeFigureOut">
              <a:rPr lang="es-MX" smtClean="0"/>
              <a:t>19/01/2019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A93C-F6E0-48BD-9111-4C1493B059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6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5D46-B317-4E2E-8829-C7F3EA1D433B}" type="datetimeFigureOut">
              <a:rPr lang="es-MX" smtClean="0"/>
              <a:t>19/01/2019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A93C-F6E0-48BD-9111-4C1493B059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2530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5D46-B317-4E2E-8829-C7F3EA1D433B}" type="datetimeFigureOut">
              <a:rPr lang="es-MX" smtClean="0"/>
              <a:t>19/01/2019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A93C-F6E0-48BD-9111-4C1493B059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5765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5D46-B317-4E2E-8829-C7F3EA1D433B}" type="datetimeFigureOut">
              <a:rPr lang="es-MX" smtClean="0"/>
              <a:t>19/01/2019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A93C-F6E0-48BD-9111-4C1493B059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69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5D46-B317-4E2E-8829-C7F3EA1D433B}" type="datetimeFigureOut">
              <a:rPr lang="es-MX" smtClean="0"/>
              <a:t>19/01/2019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FA93C-F6E0-48BD-9111-4C1493B059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92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D5D46-B317-4E2E-8829-C7F3EA1D433B}" type="datetimeFigureOut">
              <a:rPr lang="es-MX" smtClean="0"/>
              <a:t>19/01/2019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FA93C-F6E0-48BD-9111-4C1493B059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1539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54"/>
            <a:ext cx="9144000" cy="6850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-1476672" y="3020848"/>
            <a:ext cx="7488832" cy="2664296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</a:bodyPr>
          <a:lstStyle/>
          <a:p>
            <a:pPr algn="ctr"/>
            <a:r>
              <a:rPr lang="es-ES" dirty="0" smtClean="0">
                <a:latin typeface="Comic Sans MS" pitchFamily="66" charset="0"/>
              </a:rPr>
              <a:t>Educación    Física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84868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704" y="0"/>
            <a:ext cx="9165704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 redondeado"/>
          <p:cNvSpPr/>
          <p:nvPr/>
        </p:nvSpPr>
        <p:spPr>
          <a:xfrm>
            <a:off x="395536" y="368660"/>
            <a:ext cx="8352928" cy="6120680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4 CuadroTexto"/>
          <p:cNvSpPr txBox="1"/>
          <p:nvPr/>
        </p:nvSpPr>
        <p:spPr>
          <a:xfrm>
            <a:off x="827584" y="908720"/>
            <a:ext cx="7632848" cy="2542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dirty="0" smtClean="0">
                <a:latin typeface="Comic Sans MS" pitchFamily="66" charset="0"/>
              </a:rPr>
              <a:t>En este ámbito las actividades realizadas fueron por parte de la maestra de educación física, en el jardín de niños se  da esta clase dos veces a la semana implementando actividades de equilibrio, lateralidad etc. </a:t>
            </a:r>
            <a:r>
              <a:rPr lang="es-MX" dirty="0">
                <a:latin typeface="Comic Sans MS" pitchFamily="66" charset="0"/>
              </a:rPr>
              <a:t>D</a:t>
            </a:r>
            <a:r>
              <a:rPr lang="es-MX" dirty="0" smtClean="0">
                <a:latin typeface="Comic Sans MS" pitchFamily="66" charset="0"/>
              </a:rPr>
              <a:t>esarrollar su motricidad e integrar su corporeidad.</a:t>
            </a:r>
          </a:p>
          <a:p>
            <a:pPr>
              <a:lnSpc>
                <a:spcPct val="150000"/>
              </a:lnSpc>
            </a:pPr>
            <a:r>
              <a:rPr lang="es-MX" dirty="0" smtClean="0">
                <a:latin typeface="Comic Sans MS" pitchFamily="66" charset="0"/>
              </a:rPr>
              <a:t>Asumir estilos de vida saludables por medio de la actividad física, el juego, la iniciación deportiva y el deporte educativo</a:t>
            </a:r>
            <a:endParaRPr lang="es-MX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0475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70</Words>
  <Application>Microsoft Office PowerPoint</Application>
  <PresentationFormat>Presentación en pantalla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 User</dc:creator>
  <cp:lastModifiedBy>Windows User</cp:lastModifiedBy>
  <cp:revision>2</cp:revision>
  <dcterms:created xsi:type="dcterms:W3CDTF">2019-01-20T05:56:40Z</dcterms:created>
  <dcterms:modified xsi:type="dcterms:W3CDTF">2019-01-20T06:15:29Z</dcterms:modified>
</cp:coreProperties>
</file>