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12192000" cy="6858000"/>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showGuides="1">
      <p:cViewPr varScale="1">
        <p:scale>
          <a:sx n="74" d="100"/>
          <a:sy n="74" d="100"/>
        </p:scale>
        <p:origin x="576" y="5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smtClean="0"/>
              <a:t>Haga clic para modificar el estilo de título del patrón</a:t>
            </a:r>
            <a:endParaRPr lang="es-ES"/>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modificar el estilo de subtítulo del patrón</a:t>
            </a:r>
            <a:endParaRPr lang="es-ES"/>
          </a:p>
        </p:txBody>
      </p:sp>
      <p:sp>
        <p:nvSpPr>
          <p:cNvPr id="4" name="Marcador de fecha 3"/>
          <p:cNvSpPr>
            <a:spLocks noGrp="1"/>
          </p:cNvSpPr>
          <p:nvPr>
            <p:ph type="dt" sz="half" idx="10"/>
          </p:nvPr>
        </p:nvSpPr>
        <p:spPr/>
        <p:txBody>
          <a:bodyPr/>
          <a:lstStyle/>
          <a:p>
            <a:fld id="{EEFA7EB1-6684-4F54-BA79-3FD29D78A48A}" type="datetimeFigureOut">
              <a:rPr lang="es-ES" smtClean="0"/>
              <a:t>21/01/2019</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F1411B92-8962-4D48-BE55-9EF5990A3D07}" type="slidenum">
              <a:rPr lang="es-ES" smtClean="0"/>
              <a:t>‹Nº›</a:t>
            </a:fld>
            <a:endParaRPr lang="es-ES"/>
          </a:p>
        </p:txBody>
      </p:sp>
    </p:spTree>
    <p:extLst>
      <p:ext uri="{BB962C8B-B14F-4D97-AF65-F5344CB8AC3E}">
        <p14:creationId xmlns:p14="http://schemas.microsoft.com/office/powerpoint/2010/main" val="2726652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texto vertical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fecha 3"/>
          <p:cNvSpPr>
            <a:spLocks noGrp="1"/>
          </p:cNvSpPr>
          <p:nvPr>
            <p:ph type="dt" sz="half" idx="10"/>
          </p:nvPr>
        </p:nvSpPr>
        <p:spPr/>
        <p:txBody>
          <a:bodyPr/>
          <a:lstStyle/>
          <a:p>
            <a:fld id="{EEFA7EB1-6684-4F54-BA79-3FD29D78A48A}" type="datetimeFigureOut">
              <a:rPr lang="es-ES" smtClean="0"/>
              <a:t>21/01/2019</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F1411B92-8962-4D48-BE55-9EF5990A3D07}" type="slidenum">
              <a:rPr lang="es-ES" smtClean="0"/>
              <a:t>‹Nº›</a:t>
            </a:fld>
            <a:endParaRPr lang="es-ES"/>
          </a:p>
        </p:txBody>
      </p:sp>
    </p:spTree>
    <p:extLst>
      <p:ext uri="{BB962C8B-B14F-4D97-AF65-F5344CB8AC3E}">
        <p14:creationId xmlns:p14="http://schemas.microsoft.com/office/powerpoint/2010/main" val="25654302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smtClean="0"/>
              <a:t>Haga clic para modificar el estilo de título del patrón</a:t>
            </a:r>
            <a:endParaRPr lang="es-ES"/>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fecha 3"/>
          <p:cNvSpPr>
            <a:spLocks noGrp="1"/>
          </p:cNvSpPr>
          <p:nvPr>
            <p:ph type="dt" sz="half" idx="10"/>
          </p:nvPr>
        </p:nvSpPr>
        <p:spPr/>
        <p:txBody>
          <a:bodyPr/>
          <a:lstStyle/>
          <a:p>
            <a:fld id="{EEFA7EB1-6684-4F54-BA79-3FD29D78A48A}" type="datetimeFigureOut">
              <a:rPr lang="es-ES" smtClean="0"/>
              <a:t>21/01/2019</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F1411B92-8962-4D48-BE55-9EF5990A3D07}" type="slidenum">
              <a:rPr lang="es-ES" smtClean="0"/>
              <a:t>‹Nº›</a:t>
            </a:fld>
            <a:endParaRPr lang="es-ES"/>
          </a:p>
        </p:txBody>
      </p:sp>
    </p:spTree>
    <p:extLst>
      <p:ext uri="{BB962C8B-B14F-4D97-AF65-F5344CB8AC3E}">
        <p14:creationId xmlns:p14="http://schemas.microsoft.com/office/powerpoint/2010/main" val="8483296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contenido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fecha 3"/>
          <p:cNvSpPr>
            <a:spLocks noGrp="1"/>
          </p:cNvSpPr>
          <p:nvPr>
            <p:ph type="dt" sz="half" idx="10"/>
          </p:nvPr>
        </p:nvSpPr>
        <p:spPr/>
        <p:txBody>
          <a:bodyPr/>
          <a:lstStyle/>
          <a:p>
            <a:fld id="{EEFA7EB1-6684-4F54-BA79-3FD29D78A48A}" type="datetimeFigureOut">
              <a:rPr lang="es-ES" smtClean="0"/>
              <a:t>21/01/2019</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F1411B92-8962-4D48-BE55-9EF5990A3D07}" type="slidenum">
              <a:rPr lang="es-ES" smtClean="0"/>
              <a:t>‹Nº›</a:t>
            </a:fld>
            <a:endParaRPr lang="es-ES"/>
          </a:p>
        </p:txBody>
      </p:sp>
    </p:spTree>
    <p:extLst>
      <p:ext uri="{BB962C8B-B14F-4D97-AF65-F5344CB8AC3E}">
        <p14:creationId xmlns:p14="http://schemas.microsoft.com/office/powerpoint/2010/main" val="30068092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smtClean="0"/>
              <a:t>Haga clic para modificar el estilo de título del patrón</a:t>
            </a:r>
            <a:endParaRPr lang="es-ES"/>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Haga clic para modificar el estilo de texto del patrón</a:t>
            </a:r>
          </a:p>
        </p:txBody>
      </p:sp>
      <p:sp>
        <p:nvSpPr>
          <p:cNvPr id="4" name="Marcador de fecha 3"/>
          <p:cNvSpPr>
            <a:spLocks noGrp="1"/>
          </p:cNvSpPr>
          <p:nvPr>
            <p:ph type="dt" sz="half" idx="10"/>
          </p:nvPr>
        </p:nvSpPr>
        <p:spPr/>
        <p:txBody>
          <a:bodyPr/>
          <a:lstStyle/>
          <a:p>
            <a:fld id="{EEFA7EB1-6684-4F54-BA79-3FD29D78A48A}" type="datetimeFigureOut">
              <a:rPr lang="es-ES" smtClean="0"/>
              <a:t>21/01/2019</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F1411B92-8962-4D48-BE55-9EF5990A3D07}" type="slidenum">
              <a:rPr lang="es-ES" smtClean="0"/>
              <a:t>‹Nº›</a:t>
            </a:fld>
            <a:endParaRPr lang="es-ES"/>
          </a:p>
        </p:txBody>
      </p:sp>
    </p:spTree>
    <p:extLst>
      <p:ext uri="{BB962C8B-B14F-4D97-AF65-F5344CB8AC3E}">
        <p14:creationId xmlns:p14="http://schemas.microsoft.com/office/powerpoint/2010/main" val="39511423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contenido 2"/>
          <p:cNvSpPr>
            <a:spLocks noGrp="1"/>
          </p:cNvSpPr>
          <p:nvPr>
            <p:ph sz="half" idx="1"/>
          </p:nvPr>
        </p:nvSpPr>
        <p:spPr>
          <a:xfrm>
            <a:off x="838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contenido 3"/>
          <p:cNvSpPr>
            <a:spLocks noGrp="1"/>
          </p:cNvSpPr>
          <p:nvPr>
            <p:ph sz="half" idx="2"/>
          </p:nvPr>
        </p:nvSpPr>
        <p:spPr>
          <a:xfrm>
            <a:off x="6172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Marcador de fecha 4"/>
          <p:cNvSpPr>
            <a:spLocks noGrp="1"/>
          </p:cNvSpPr>
          <p:nvPr>
            <p:ph type="dt" sz="half" idx="10"/>
          </p:nvPr>
        </p:nvSpPr>
        <p:spPr/>
        <p:txBody>
          <a:bodyPr/>
          <a:lstStyle/>
          <a:p>
            <a:fld id="{EEFA7EB1-6684-4F54-BA79-3FD29D78A48A}" type="datetimeFigureOut">
              <a:rPr lang="es-ES" smtClean="0"/>
              <a:t>21/01/2019</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F1411B92-8962-4D48-BE55-9EF5990A3D07}" type="slidenum">
              <a:rPr lang="es-ES" smtClean="0"/>
              <a:t>‹Nº›</a:t>
            </a:fld>
            <a:endParaRPr lang="es-ES"/>
          </a:p>
        </p:txBody>
      </p:sp>
    </p:spTree>
    <p:extLst>
      <p:ext uri="{BB962C8B-B14F-4D97-AF65-F5344CB8AC3E}">
        <p14:creationId xmlns:p14="http://schemas.microsoft.com/office/powerpoint/2010/main" val="2239737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smtClean="0"/>
              <a:t>Haga clic para modificar el estilo de título del patrón</a:t>
            </a:r>
            <a:endParaRPr lang="es-ES"/>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Marcador de fecha 6"/>
          <p:cNvSpPr>
            <a:spLocks noGrp="1"/>
          </p:cNvSpPr>
          <p:nvPr>
            <p:ph type="dt" sz="half" idx="10"/>
          </p:nvPr>
        </p:nvSpPr>
        <p:spPr/>
        <p:txBody>
          <a:bodyPr/>
          <a:lstStyle/>
          <a:p>
            <a:fld id="{EEFA7EB1-6684-4F54-BA79-3FD29D78A48A}" type="datetimeFigureOut">
              <a:rPr lang="es-ES" smtClean="0"/>
              <a:t>21/01/2019</a:t>
            </a:fld>
            <a:endParaRPr lang="es-ES"/>
          </a:p>
        </p:txBody>
      </p:sp>
      <p:sp>
        <p:nvSpPr>
          <p:cNvPr id="8" name="Marcador de pie de página 7"/>
          <p:cNvSpPr>
            <a:spLocks noGrp="1"/>
          </p:cNvSpPr>
          <p:nvPr>
            <p:ph type="ftr" sz="quarter" idx="11"/>
          </p:nvPr>
        </p:nvSpPr>
        <p:spPr/>
        <p:txBody>
          <a:bodyPr/>
          <a:lstStyle/>
          <a:p>
            <a:endParaRPr lang="es-ES"/>
          </a:p>
        </p:txBody>
      </p:sp>
      <p:sp>
        <p:nvSpPr>
          <p:cNvPr id="9" name="Marcador de número de diapositiva 8"/>
          <p:cNvSpPr>
            <a:spLocks noGrp="1"/>
          </p:cNvSpPr>
          <p:nvPr>
            <p:ph type="sldNum" sz="quarter" idx="12"/>
          </p:nvPr>
        </p:nvSpPr>
        <p:spPr/>
        <p:txBody>
          <a:bodyPr/>
          <a:lstStyle/>
          <a:p>
            <a:fld id="{F1411B92-8962-4D48-BE55-9EF5990A3D07}" type="slidenum">
              <a:rPr lang="es-ES" smtClean="0"/>
              <a:t>‹Nº›</a:t>
            </a:fld>
            <a:endParaRPr lang="es-ES"/>
          </a:p>
        </p:txBody>
      </p:sp>
    </p:spTree>
    <p:extLst>
      <p:ext uri="{BB962C8B-B14F-4D97-AF65-F5344CB8AC3E}">
        <p14:creationId xmlns:p14="http://schemas.microsoft.com/office/powerpoint/2010/main" val="30714459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fecha 2"/>
          <p:cNvSpPr>
            <a:spLocks noGrp="1"/>
          </p:cNvSpPr>
          <p:nvPr>
            <p:ph type="dt" sz="half" idx="10"/>
          </p:nvPr>
        </p:nvSpPr>
        <p:spPr/>
        <p:txBody>
          <a:bodyPr/>
          <a:lstStyle/>
          <a:p>
            <a:fld id="{EEFA7EB1-6684-4F54-BA79-3FD29D78A48A}" type="datetimeFigureOut">
              <a:rPr lang="es-ES" smtClean="0"/>
              <a:t>21/01/2019</a:t>
            </a:fld>
            <a:endParaRPr lang="es-ES"/>
          </a:p>
        </p:txBody>
      </p:sp>
      <p:sp>
        <p:nvSpPr>
          <p:cNvPr id="4" name="Marcador de pie de página 3"/>
          <p:cNvSpPr>
            <a:spLocks noGrp="1"/>
          </p:cNvSpPr>
          <p:nvPr>
            <p:ph type="ftr" sz="quarter" idx="11"/>
          </p:nvPr>
        </p:nvSpPr>
        <p:spPr/>
        <p:txBody>
          <a:bodyPr/>
          <a:lstStyle/>
          <a:p>
            <a:endParaRPr lang="es-ES"/>
          </a:p>
        </p:txBody>
      </p:sp>
      <p:sp>
        <p:nvSpPr>
          <p:cNvPr id="5" name="Marcador de número de diapositiva 4"/>
          <p:cNvSpPr>
            <a:spLocks noGrp="1"/>
          </p:cNvSpPr>
          <p:nvPr>
            <p:ph type="sldNum" sz="quarter" idx="12"/>
          </p:nvPr>
        </p:nvSpPr>
        <p:spPr/>
        <p:txBody>
          <a:bodyPr/>
          <a:lstStyle/>
          <a:p>
            <a:fld id="{F1411B92-8962-4D48-BE55-9EF5990A3D07}" type="slidenum">
              <a:rPr lang="es-ES" smtClean="0"/>
              <a:t>‹Nº›</a:t>
            </a:fld>
            <a:endParaRPr lang="es-ES"/>
          </a:p>
        </p:txBody>
      </p:sp>
    </p:spTree>
    <p:extLst>
      <p:ext uri="{BB962C8B-B14F-4D97-AF65-F5344CB8AC3E}">
        <p14:creationId xmlns:p14="http://schemas.microsoft.com/office/powerpoint/2010/main" val="35486273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EEFA7EB1-6684-4F54-BA79-3FD29D78A48A}" type="datetimeFigureOut">
              <a:rPr lang="es-ES" smtClean="0"/>
              <a:t>21/01/2019</a:t>
            </a:fld>
            <a:endParaRPr lang="es-ES"/>
          </a:p>
        </p:txBody>
      </p:sp>
      <p:sp>
        <p:nvSpPr>
          <p:cNvPr id="3" name="Marcador de pie de página 2"/>
          <p:cNvSpPr>
            <a:spLocks noGrp="1"/>
          </p:cNvSpPr>
          <p:nvPr>
            <p:ph type="ftr" sz="quarter" idx="11"/>
          </p:nvPr>
        </p:nvSpPr>
        <p:spPr/>
        <p:txBody>
          <a:bodyPr/>
          <a:lstStyle/>
          <a:p>
            <a:endParaRPr lang="es-ES"/>
          </a:p>
        </p:txBody>
      </p:sp>
      <p:sp>
        <p:nvSpPr>
          <p:cNvPr id="4" name="Marcador de número de diapositiva 3"/>
          <p:cNvSpPr>
            <a:spLocks noGrp="1"/>
          </p:cNvSpPr>
          <p:nvPr>
            <p:ph type="sldNum" sz="quarter" idx="12"/>
          </p:nvPr>
        </p:nvSpPr>
        <p:spPr/>
        <p:txBody>
          <a:bodyPr/>
          <a:lstStyle/>
          <a:p>
            <a:fld id="{F1411B92-8962-4D48-BE55-9EF5990A3D07}" type="slidenum">
              <a:rPr lang="es-ES" smtClean="0"/>
              <a:t>‹Nº›</a:t>
            </a:fld>
            <a:endParaRPr lang="es-ES"/>
          </a:p>
        </p:txBody>
      </p:sp>
    </p:spTree>
    <p:extLst>
      <p:ext uri="{BB962C8B-B14F-4D97-AF65-F5344CB8AC3E}">
        <p14:creationId xmlns:p14="http://schemas.microsoft.com/office/powerpoint/2010/main" val="40167867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ES"/>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EEFA7EB1-6684-4F54-BA79-3FD29D78A48A}" type="datetimeFigureOut">
              <a:rPr lang="es-ES" smtClean="0"/>
              <a:t>21/01/2019</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F1411B92-8962-4D48-BE55-9EF5990A3D07}" type="slidenum">
              <a:rPr lang="es-ES" smtClean="0"/>
              <a:t>‹Nº›</a:t>
            </a:fld>
            <a:endParaRPr lang="es-ES"/>
          </a:p>
        </p:txBody>
      </p:sp>
    </p:spTree>
    <p:extLst>
      <p:ext uri="{BB962C8B-B14F-4D97-AF65-F5344CB8AC3E}">
        <p14:creationId xmlns:p14="http://schemas.microsoft.com/office/powerpoint/2010/main" val="1501258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ES"/>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EEFA7EB1-6684-4F54-BA79-3FD29D78A48A}" type="datetimeFigureOut">
              <a:rPr lang="es-ES" smtClean="0"/>
              <a:t>21/01/2019</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F1411B92-8962-4D48-BE55-9EF5990A3D07}" type="slidenum">
              <a:rPr lang="es-ES" smtClean="0"/>
              <a:t>‹Nº›</a:t>
            </a:fld>
            <a:endParaRPr lang="es-ES"/>
          </a:p>
        </p:txBody>
      </p:sp>
    </p:spTree>
    <p:extLst>
      <p:ext uri="{BB962C8B-B14F-4D97-AF65-F5344CB8AC3E}">
        <p14:creationId xmlns:p14="http://schemas.microsoft.com/office/powerpoint/2010/main" val="22735569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s-ES"/>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EFA7EB1-6684-4F54-BA79-3FD29D78A48A}" type="datetimeFigureOut">
              <a:rPr lang="es-ES" smtClean="0"/>
              <a:t>21/01/2019</a:t>
            </a:fld>
            <a:endParaRPr lang="es-ES"/>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1411B92-8962-4D48-BE55-9EF5990A3D07}" type="slidenum">
              <a:rPr lang="es-ES" smtClean="0"/>
              <a:t>‹Nº›</a:t>
            </a:fld>
            <a:endParaRPr lang="es-ES"/>
          </a:p>
        </p:txBody>
      </p:sp>
    </p:spTree>
    <p:extLst>
      <p:ext uri="{BB962C8B-B14F-4D97-AF65-F5344CB8AC3E}">
        <p14:creationId xmlns:p14="http://schemas.microsoft.com/office/powerpoint/2010/main" val="343120313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0" y="309093"/>
            <a:ext cx="12192000" cy="6858000"/>
          </a:xfrm>
        </p:spPr>
        <p:txBody>
          <a:bodyPr>
            <a:normAutofit/>
          </a:bodyPr>
          <a:lstStyle/>
          <a:p>
            <a:pPr marL="0" indent="0" algn="ctr">
              <a:buNone/>
            </a:pPr>
            <a:r>
              <a:rPr lang="es-MX" b="1" dirty="0">
                <a:latin typeface="Century Gothic" panose="020B0502020202020204" pitchFamily="34" charset="0"/>
              </a:rPr>
              <a:t>D</a:t>
            </a:r>
            <a:r>
              <a:rPr lang="es-MX" b="1" dirty="0" smtClean="0">
                <a:latin typeface="Century Gothic" panose="020B0502020202020204" pitchFamily="34" charset="0"/>
              </a:rPr>
              <a:t>escribe como favoreciste este ámbito tomando en cuenta las actividades que aplicaste, identifica áreas de oportunidad y que propuesta harías para mejorarlas de acuerdo al enfoque del ámbito</a:t>
            </a:r>
          </a:p>
          <a:p>
            <a:pPr marL="0" indent="0" algn="just">
              <a:buNone/>
            </a:pPr>
            <a:r>
              <a:rPr lang="es-MX" dirty="0" smtClean="0">
                <a:latin typeface="Century Gothic" panose="020B0502020202020204" pitchFamily="34" charset="0"/>
              </a:rPr>
              <a:t>Considero que favorecí este ámbito de manera indirecta ya que como en el jardín de niños hay maestra de educación física ya tiene actividades destinadas para el tiempo que corresponde según las horas lectivas que el programa de aprendizajes clave menciona, pero he logrado favorecerlo al iniciar el día y empezar con canciones en las que tienen que brincar, correr o marchar o en la activación física </a:t>
            </a:r>
            <a:r>
              <a:rPr lang="es-MX" dirty="0" err="1" smtClean="0">
                <a:latin typeface="Century Gothic" panose="020B0502020202020204" pitchFamily="34" charset="0"/>
              </a:rPr>
              <a:t>qu</a:t>
            </a:r>
            <a:r>
              <a:rPr lang="es-MX" dirty="0" smtClean="0">
                <a:latin typeface="Century Gothic" panose="020B0502020202020204" pitchFamily="34" charset="0"/>
              </a:rPr>
              <a:t> trato de hacer en las mañanas.</a:t>
            </a:r>
          </a:p>
          <a:p>
            <a:pPr marL="0" indent="0" algn="just">
              <a:buNone/>
            </a:pPr>
            <a:r>
              <a:rPr lang="es-MX" dirty="0" smtClean="0">
                <a:latin typeface="Century Gothic" panose="020B0502020202020204" pitchFamily="34" charset="0"/>
              </a:rPr>
              <a:t>Mis áreas de oportunidad serian pues aplicar </a:t>
            </a:r>
            <a:r>
              <a:rPr lang="es-MX" dirty="0">
                <a:latin typeface="Century Gothic" panose="020B0502020202020204" pitchFamily="34" charset="0"/>
              </a:rPr>
              <a:t>m</a:t>
            </a:r>
            <a:r>
              <a:rPr lang="es-MX" dirty="0" smtClean="0">
                <a:latin typeface="Century Gothic" panose="020B0502020202020204" pitchFamily="34" charset="0"/>
              </a:rPr>
              <a:t>as actividades de este ámbito y que se vea igual de favorecido que los demás porque a veces no basta con el tiempo que pasan con la maestra de educación física, o involucrarme mas con ella para juntas hacer mas actividades y tener mejores resultados. </a:t>
            </a:r>
            <a:endParaRPr lang="es-ES" dirty="0">
              <a:latin typeface="Century Gothic" panose="020B0502020202020204" pitchFamily="34" charset="0"/>
            </a:endParaRPr>
          </a:p>
        </p:txBody>
      </p:sp>
    </p:spTree>
    <p:extLst>
      <p:ext uri="{BB962C8B-B14F-4D97-AF65-F5344CB8AC3E}">
        <p14:creationId xmlns:p14="http://schemas.microsoft.com/office/powerpoint/2010/main" val="2184116663"/>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160</Words>
  <Application>Microsoft Office PowerPoint</Application>
  <PresentationFormat>Panorámica</PresentationFormat>
  <Paragraphs>3</Paragraphs>
  <Slides>1</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1</vt:i4>
      </vt:variant>
    </vt:vector>
  </HeadingPairs>
  <TitlesOfParts>
    <vt:vector size="6" baseType="lpstr">
      <vt:lpstr>Arial</vt:lpstr>
      <vt:lpstr>Calibri</vt:lpstr>
      <vt:lpstr>Calibri Light</vt:lpstr>
      <vt:lpstr>Century Gothic</vt:lpstr>
      <vt:lpstr>Tema de Office</vt:lpstr>
      <vt:lpstr>Presentación de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vmontseroga@hotmail.com</dc:creator>
  <cp:lastModifiedBy>vmontseroga@hotmail.com</cp:lastModifiedBy>
  <cp:revision>1</cp:revision>
  <dcterms:created xsi:type="dcterms:W3CDTF">2019-01-21T23:40:16Z</dcterms:created>
  <dcterms:modified xsi:type="dcterms:W3CDTF">2019-01-21T23:40:28Z</dcterms:modified>
</cp:coreProperties>
</file>