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86179" y="3827976"/>
            <a:ext cx="526131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Lección </a:t>
            </a:r>
            <a:r>
              <a:rPr lang="es-MX" sz="28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LENGUAJE Y COMUNICACIÓN.</a:t>
            </a:r>
          </a:p>
        </p:txBody>
      </p:sp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EVIDENCIAS DE TRABAJO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33" t="14946" r="30409"/>
          <a:stretch/>
        </p:blipFill>
        <p:spPr>
          <a:xfrm>
            <a:off x="783771" y="293914"/>
            <a:ext cx="10401300" cy="58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836" y="655731"/>
            <a:ext cx="10515600" cy="5556810"/>
          </a:xfrm>
        </p:spPr>
        <p:txBody>
          <a:bodyPr>
            <a:normAutofit/>
          </a:bodyPr>
          <a:lstStyle/>
          <a:p>
            <a:r>
              <a:rPr lang="es-ES" dirty="0" smtClean="0"/>
              <a:t>1.- </a:t>
            </a:r>
            <a:r>
              <a:rPr lang="es-ES" dirty="0" smtClean="0"/>
              <a:t>¿Qué identificas en los aprendizajes esperados que has trabajado con ellos?</a:t>
            </a:r>
          </a:p>
          <a:p>
            <a:pPr marL="0" indent="0">
              <a:buNone/>
            </a:pPr>
            <a:r>
              <a:rPr lang="es-ES" dirty="0" smtClean="0"/>
              <a:t>Que aunque la mayoría no se logren en su totalidad, cada aprendizaje se va enriqueciendo y reforzando en los alumnos al realizar las actividades enfocadas a estos, ya que todas se logan con el mismo fin de que los niños se comuniquen, expresen, dialoguen y se adentren a la lectura y escritura.</a:t>
            </a:r>
          </a:p>
          <a:p>
            <a:pPr marL="0" indent="0">
              <a:buNone/>
            </a:pPr>
            <a:r>
              <a:rPr lang="es-ES" dirty="0" smtClean="0"/>
              <a:t>2</a:t>
            </a:r>
            <a:r>
              <a:rPr lang="es-ES" dirty="0" smtClean="0"/>
              <a:t>.- </a:t>
            </a:r>
            <a:r>
              <a:rPr lang="es-ES" dirty="0" smtClean="0"/>
              <a:t>¿Qué es necesario que consideres para enriquecer las situaciones didácticas que propones a los niños de tu grupo?</a:t>
            </a:r>
          </a:p>
          <a:p>
            <a:pPr marL="0" indent="0">
              <a:buNone/>
            </a:pPr>
            <a:r>
              <a:rPr lang="en-US" dirty="0" err="1" smtClean="0"/>
              <a:t>Implementar</a:t>
            </a:r>
            <a:r>
              <a:rPr lang="en-US" dirty="0" smtClean="0"/>
              <a:t> más el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textos</a:t>
            </a:r>
            <a:r>
              <a:rPr lang="en-US" dirty="0" smtClean="0"/>
              <a:t>, </a:t>
            </a:r>
            <a:r>
              <a:rPr lang="en-US" dirty="0" err="1" smtClean="0"/>
              <a:t>darle</a:t>
            </a:r>
            <a:r>
              <a:rPr lang="en-US" dirty="0" smtClean="0"/>
              <a:t> la </a:t>
            </a:r>
            <a:r>
              <a:rPr lang="en-US" dirty="0" err="1" smtClean="0"/>
              <a:t>oportunidad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alumnos</a:t>
            </a:r>
            <a:r>
              <a:rPr lang="en-US" dirty="0" smtClean="0"/>
              <a:t> de que se expresen y </a:t>
            </a:r>
            <a:r>
              <a:rPr lang="en-US" dirty="0" err="1" smtClean="0"/>
              <a:t>dialoguen</a:t>
            </a:r>
            <a:r>
              <a:rPr lang="en-US" dirty="0" smtClean="0"/>
              <a:t>, así como </a:t>
            </a:r>
            <a:r>
              <a:rPr lang="en-US" dirty="0" err="1" smtClean="0"/>
              <a:t>proporcionarles</a:t>
            </a:r>
            <a:r>
              <a:rPr lang="en-US" dirty="0" smtClean="0"/>
              <a:t> </a:t>
            </a:r>
            <a:r>
              <a:rPr lang="en-US" dirty="0" err="1" smtClean="0"/>
              <a:t>herramientas</a:t>
            </a:r>
            <a:r>
              <a:rPr lang="en-US" dirty="0" smtClean="0"/>
              <a:t> que les </a:t>
            </a:r>
            <a:r>
              <a:rPr lang="en-US" dirty="0" err="1" smtClean="0"/>
              <a:t>permitan</a:t>
            </a:r>
            <a:r>
              <a:rPr lang="en-US" dirty="0" smtClean="0"/>
              <a:t> </a:t>
            </a:r>
            <a:r>
              <a:rPr lang="en-US" dirty="0" err="1" smtClean="0"/>
              <a:t>adentrarse</a:t>
            </a:r>
            <a:r>
              <a:rPr lang="en-US" dirty="0" smtClean="0"/>
              <a:t> a la </a:t>
            </a:r>
            <a:r>
              <a:rPr lang="en-US" dirty="0" err="1" smtClean="0"/>
              <a:t>lectura</a:t>
            </a:r>
            <a:r>
              <a:rPr lang="en-US" dirty="0" smtClean="0"/>
              <a:t> y </a:t>
            </a:r>
            <a:r>
              <a:rPr lang="en-US" dirty="0" err="1" smtClean="0"/>
              <a:t>escritura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7675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139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Karla Santana</cp:lastModifiedBy>
  <cp:revision>10</cp:revision>
  <dcterms:created xsi:type="dcterms:W3CDTF">2019-03-07T18:27:38Z</dcterms:created>
  <dcterms:modified xsi:type="dcterms:W3CDTF">2019-04-06T03:58:09Z</dcterms:modified>
</cp:coreProperties>
</file>