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59b9d419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59b9d419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559b9d4197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559b9d4197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3762" l="0" r="0" t="0"/>
          <a:stretch/>
        </p:blipFill>
        <p:spPr>
          <a:xfrm>
            <a:off x="152400" y="152400"/>
            <a:ext cx="8606326" cy="4656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311700" y="384225"/>
            <a:ext cx="8520600" cy="45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2400"/>
              <a:t>Que necesito considerar para mis niños: </a:t>
            </a:r>
            <a:endParaRPr b="1" sz="2400"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trabajar los turnos del habla.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trabajar la narracion y descripcion.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trabajar </a:t>
            </a:r>
            <a:r>
              <a:rPr lang="es"/>
              <a:t>más</a:t>
            </a:r>
            <a:r>
              <a:rPr lang="es"/>
              <a:t> conceptos de su contexto para que tengan y adquieran nuevo </a:t>
            </a:r>
            <a:r>
              <a:rPr lang="es"/>
              <a:t>vocabulario</a:t>
            </a:r>
            <a:r>
              <a:rPr lang="es"/>
              <a:t>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utilizar con frecuencia los texto informativos.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s"/>
              <a:t>utilizar y trabajar con diversos textos literarios.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