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3/30/2019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Aprendizajes Esperados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Aracely Morales Cuéllar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9874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3200" dirty="0" smtClean="0"/>
              <a:t>¿Qué identificas en los aprendizajes esperados que has trabajado con los alumnos?</a:t>
            </a:r>
            <a:endParaRPr lang="fr-F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947570"/>
          </a:xfrm>
        </p:spPr>
        <p:txBody>
          <a:bodyPr/>
          <a:lstStyle/>
          <a:p>
            <a:r>
              <a:rPr lang="es-MX" dirty="0" smtClean="0"/>
              <a:t>Mayoritariamente los aprendizajes esperados están enfocados a que el alumno desarrolle su comunicación oral y escrita a través de diversos medios y estrategias de aprendizaje.</a:t>
            </a:r>
          </a:p>
          <a:p>
            <a:r>
              <a:rPr lang="es-MX" dirty="0" smtClean="0"/>
              <a:t>Algunas veces los aprendizajes esperados demandan ejecutar diversas acciones en lo que a los alumnos respecta y en ocasiones no todos se desarrollan a lo largo de la secuencia didáctica.</a:t>
            </a:r>
          </a:p>
          <a:p>
            <a:r>
              <a:rPr lang="es-MX" dirty="0" smtClean="0"/>
              <a:t>Todos los aprendizajes esperados promueven vínculos de comunicación y socialización.</a:t>
            </a:r>
          </a:p>
          <a:p>
            <a:r>
              <a:rPr lang="es-MX" dirty="0" smtClean="0"/>
              <a:t>Ningún aprendizaje esperado es igual a otro, por lo tanto es importante desarrollar un pensamiento critico y reflexivo en los alumnos.</a:t>
            </a:r>
            <a:endParaRPr lang="es-MX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73840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2800" dirty="0" smtClean="0"/>
              <a:t>¿Qué es necesario a considerar para enriquecer las situaciones didácticas que propones a los niños de tu grupo?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Los conocimientos previos que ya poseen</a:t>
            </a:r>
          </a:p>
          <a:p>
            <a:r>
              <a:rPr lang="es-MX" dirty="0" smtClean="0"/>
              <a:t>El estilo y ritmo de aprendizaje </a:t>
            </a:r>
          </a:p>
          <a:p>
            <a:r>
              <a:rPr lang="es-MX" dirty="0" smtClean="0"/>
              <a:t>Fomentar el diálogo y la comunicación tanto de manera oral como escrita</a:t>
            </a:r>
          </a:p>
          <a:p>
            <a:r>
              <a:rPr lang="es-MX" dirty="0" smtClean="0"/>
              <a:t>Proponer situaciones didácticas innovadoras en las cuales el aprendizaje esperado se consolide lo más exitoso posible </a:t>
            </a:r>
          </a:p>
          <a:p>
            <a:r>
              <a:rPr lang="es-MX" dirty="0" smtClean="0"/>
              <a:t>Tomar en cuenta la diversidad del grupo </a:t>
            </a:r>
          </a:p>
          <a:p>
            <a:r>
              <a:rPr lang="es-MX" dirty="0" smtClean="0"/>
              <a:t>Realizar material manipulable e innovador que contribuya a la consolidación de aprendizajes </a:t>
            </a:r>
          </a:p>
          <a:p>
            <a:r>
              <a:rPr lang="es-MX" dirty="0" smtClean="0"/>
              <a:t>Los intereses de cada uno de los integrantes del grupo </a:t>
            </a:r>
          </a:p>
          <a:p>
            <a:r>
              <a:rPr lang="es-MX" dirty="0" smtClean="0"/>
              <a:t>El avance paulatino de los alumnos</a:t>
            </a:r>
          </a:p>
          <a:p>
            <a:r>
              <a:rPr lang="es-MX" dirty="0" smtClean="0"/>
              <a:t>Las estrategias más funcionales </a:t>
            </a:r>
            <a:r>
              <a:rPr lang="es-MX" smtClean="0"/>
              <a:t>y factibles </a:t>
            </a:r>
            <a:endParaRPr lang="es-MX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9811100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39</TotalTime>
  <Words>211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 Light</vt:lpstr>
      <vt:lpstr>Rockwell</vt:lpstr>
      <vt:lpstr>Wingdings</vt:lpstr>
      <vt:lpstr>Atlas</vt:lpstr>
      <vt:lpstr>Aprendizajes Esperados</vt:lpstr>
      <vt:lpstr>¿Qué identificas en los aprendizajes esperados que has trabajado con los alumnos?</vt:lpstr>
      <vt:lpstr>¿Qué es necesario a considerar para enriquecer las situaciones didácticas que propones a los niños de tu grupo?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Aprendizajes Esperados</dc:title>
  <dc:creator>Windows User</dc:creator>
  <cp:lastModifiedBy>Windows User</cp:lastModifiedBy>
  <cp:revision>4</cp:revision>
  <dcterms:created xsi:type="dcterms:W3CDTF">2019-03-30T00:19:16Z</dcterms:created>
  <dcterms:modified xsi:type="dcterms:W3CDTF">2019-03-30T19:39:22Z</dcterms:modified>
</cp:coreProperties>
</file>