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1" d="100"/>
          <a:sy n="71" d="100"/>
        </p:scale>
        <p:origin x="61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MX"/>
          </a:p>
        </p:txBody>
      </p:sp>
      <p:sp>
        <p:nvSpPr>
          <p:cNvPr id="4" name="Marcador de fecha 3"/>
          <p:cNvSpPr>
            <a:spLocks noGrp="1"/>
          </p:cNvSpPr>
          <p:nvPr>
            <p:ph type="dt" sz="half" idx="10"/>
          </p:nvPr>
        </p:nvSpPr>
        <p:spPr/>
        <p:txBody>
          <a:bodyPr/>
          <a:lstStyle/>
          <a:p>
            <a:fld id="{ECC22EC1-A4C9-4E30-9945-AD543E1E7025}" type="datetimeFigureOut">
              <a:rPr lang="es-MX" smtClean="0"/>
              <a:t>05/04/2019</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2C537A47-827F-4A11-A476-6A1729B18686}" type="slidenum">
              <a:rPr lang="es-MX" smtClean="0"/>
              <a:t>‹Nº›</a:t>
            </a:fld>
            <a:endParaRPr lang="es-MX"/>
          </a:p>
        </p:txBody>
      </p:sp>
    </p:spTree>
    <p:extLst>
      <p:ext uri="{BB962C8B-B14F-4D97-AF65-F5344CB8AC3E}">
        <p14:creationId xmlns:p14="http://schemas.microsoft.com/office/powerpoint/2010/main" val="28622914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ECC22EC1-A4C9-4E30-9945-AD543E1E7025}" type="datetimeFigureOut">
              <a:rPr lang="es-MX" smtClean="0"/>
              <a:t>05/04/2019</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2C537A47-827F-4A11-A476-6A1729B18686}" type="slidenum">
              <a:rPr lang="es-MX" smtClean="0"/>
              <a:t>‹Nº›</a:t>
            </a:fld>
            <a:endParaRPr lang="es-MX"/>
          </a:p>
        </p:txBody>
      </p:sp>
    </p:spTree>
    <p:extLst>
      <p:ext uri="{BB962C8B-B14F-4D97-AF65-F5344CB8AC3E}">
        <p14:creationId xmlns:p14="http://schemas.microsoft.com/office/powerpoint/2010/main" val="21993475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ECC22EC1-A4C9-4E30-9945-AD543E1E7025}" type="datetimeFigureOut">
              <a:rPr lang="es-MX" smtClean="0"/>
              <a:t>05/04/2019</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2C537A47-827F-4A11-A476-6A1729B18686}" type="slidenum">
              <a:rPr lang="es-MX" smtClean="0"/>
              <a:t>‹Nº›</a:t>
            </a:fld>
            <a:endParaRPr lang="es-MX"/>
          </a:p>
        </p:txBody>
      </p:sp>
    </p:spTree>
    <p:extLst>
      <p:ext uri="{BB962C8B-B14F-4D97-AF65-F5344CB8AC3E}">
        <p14:creationId xmlns:p14="http://schemas.microsoft.com/office/powerpoint/2010/main" val="15328383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ECC22EC1-A4C9-4E30-9945-AD543E1E7025}" type="datetimeFigureOut">
              <a:rPr lang="es-MX" smtClean="0"/>
              <a:t>05/04/2019</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2C537A47-827F-4A11-A476-6A1729B18686}" type="slidenum">
              <a:rPr lang="es-MX" smtClean="0"/>
              <a:t>‹Nº›</a:t>
            </a:fld>
            <a:endParaRPr lang="es-MX"/>
          </a:p>
        </p:txBody>
      </p:sp>
    </p:spTree>
    <p:extLst>
      <p:ext uri="{BB962C8B-B14F-4D97-AF65-F5344CB8AC3E}">
        <p14:creationId xmlns:p14="http://schemas.microsoft.com/office/powerpoint/2010/main" val="14818965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ECC22EC1-A4C9-4E30-9945-AD543E1E7025}" type="datetimeFigureOut">
              <a:rPr lang="es-MX" smtClean="0"/>
              <a:t>05/04/2019</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2C537A47-827F-4A11-A476-6A1729B18686}" type="slidenum">
              <a:rPr lang="es-MX" smtClean="0"/>
              <a:t>‹Nº›</a:t>
            </a:fld>
            <a:endParaRPr lang="es-MX"/>
          </a:p>
        </p:txBody>
      </p:sp>
    </p:spTree>
    <p:extLst>
      <p:ext uri="{BB962C8B-B14F-4D97-AF65-F5344CB8AC3E}">
        <p14:creationId xmlns:p14="http://schemas.microsoft.com/office/powerpoint/2010/main" val="19234289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fecha 4"/>
          <p:cNvSpPr>
            <a:spLocks noGrp="1"/>
          </p:cNvSpPr>
          <p:nvPr>
            <p:ph type="dt" sz="half" idx="10"/>
          </p:nvPr>
        </p:nvSpPr>
        <p:spPr/>
        <p:txBody>
          <a:bodyPr/>
          <a:lstStyle/>
          <a:p>
            <a:fld id="{ECC22EC1-A4C9-4E30-9945-AD543E1E7025}" type="datetimeFigureOut">
              <a:rPr lang="es-MX" smtClean="0"/>
              <a:t>05/04/2019</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2C537A47-827F-4A11-A476-6A1729B18686}" type="slidenum">
              <a:rPr lang="es-MX" smtClean="0"/>
              <a:t>‹Nº›</a:t>
            </a:fld>
            <a:endParaRPr lang="es-MX"/>
          </a:p>
        </p:txBody>
      </p:sp>
    </p:spTree>
    <p:extLst>
      <p:ext uri="{BB962C8B-B14F-4D97-AF65-F5344CB8AC3E}">
        <p14:creationId xmlns:p14="http://schemas.microsoft.com/office/powerpoint/2010/main" val="5384995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Marcador de fecha 6"/>
          <p:cNvSpPr>
            <a:spLocks noGrp="1"/>
          </p:cNvSpPr>
          <p:nvPr>
            <p:ph type="dt" sz="half" idx="10"/>
          </p:nvPr>
        </p:nvSpPr>
        <p:spPr/>
        <p:txBody>
          <a:bodyPr/>
          <a:lstStyle/>
          <a:p>
            <a:fld id="{ECC22EC1-A4C9-4E30-9945-AD543E1E7025}" type="datetimeFigureOut">
              <a:rPr lang="es-MX" smtClean="0"/>
              <a:t>05/04/2019</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2C537A47-827F-4A11-A476-6A1729B18686}" type="slidenum">
              <a:rPr lang="es-MX" smtClean="0"/>
              <a:t>‹Nº›</a:t>
            </a:fld>
            <a:endParaRPr lang="es-MX"/>
          </a:p>
        </p:txBody>
      </p:sp>
    </p:spTree>
    <p:extLst>
      <p:ext uri="{BB962C8B-B14F-4D97-AF65-F5344CB8AC3E}">
        <p14:creationId xmlns:p14="http://schemas.microsoft.com/office/powerpoint/2010/main" val="12838503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fecha 2"/>
          <p:cNvSpPr>
            <a:spLocks noGrp="1"/>
          </p:cNvSpPr>
          <p:nvPr>
            <p:ph type="dt" sz="half" idx="10"/>
          </p:nvPr>
        </p:nvSpPr>
        <p:spPr/>
        <p:txBody>
          <a:bodyPr/>
          <a:lstStyle/>
          <a:p>
            <a:fld id="{ECC22EC1-A4C9-4E30-9945-AD543E1E7025}" type="datetimeFigureOut">
              <a:rPr lang="es-MX" smtClean="0"/>
              <a:t>05/04/2019</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2C537A47-827F-4A11-A476-6A1729B18686}" type="slidenum">
              <a:rPr lang="es-MX" smtClean="0"/>
              <a:t>‹Nº›</a:t>
            </a:fld>
            <a:endParaRPr lang="es-MX"/>
          </a:p>
        </p:txBody>
      </p:sp>
    </p:spTree>
    <p:extLst>
      <p:ext uri="{BB962C8B-B14F-4D97-AF65-F5344CB8AC3E}">
        <p14:creationId xmlns:p14="http://schemas.microsoft.com/office/powerpoint/2010/main" val="10982443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ECC22EC1-A4C9-4E30-9945-AD543E1E7025}" type="datetimeFigureOut">
              <a:rPr lang="es-MX" smtClean="0"/>
              <a:t>05/04/2019</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2C537A47-827F-4A11-A476-6A1729B18686}" type="slidenum">
              <a:rPr lang="es-MX" smtClean="0"/>
              <a:t>‹Nº›</a:t>
            </a:fld>
            <a:endParaRPr lang="es-MX"/>
          </a:p>
        </p:txBody>
      </p:sp>
    </p:spTree>
    <p:extLst>
      <p:ext uri="{BB962C8B-B14F-4D97-AF65-F5344CB8AC3E}">
        <p14:creationId xmlns:p14="http://schemas.microsoft.com/office/powerpoint/2010/main" val="2012908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ECC22EC1-A4C9-4E30-9945-AD543E1E7025}" type="datetimeFigureOut">
              <a:rPr lang="es-MX" smtClean="0"/>
              <a:t>05/04/2019</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2C537A47-827F-4A11-A476-6A1729B18686}" type="slidenum">
              <a:rPr lang="es-MX" smtClean="0"/>
              <a:t>‹Nº›</a:t>
            </a:fld>
            <a:endParaRPr lang="es-MX"/>
          </a:p>
        </p:txBody>
      </p:sp>
    </p:spTree>
    <p:extLst>
      <p:ext uri="{BB962C8B-B14F-4D97-AF65-F5344CB8AC3E}">
        <p14:creationId xmlns:p14="http://schemas.microsoft.com/office/powerpoint/2010/main" val="217280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ECC22EC1-A4C9-4E30-9945-AD543E1E7025}" type="datetimeFigureOut">
              <a:rPr lang="es-MX" smtClean="0"/>
              <a:t>05/04/2019</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2C537A47-827F-4A11-A476-6A1729B18686}" type="slidenum">
              <a:rPr lang="es-MX" smtClean="0"/>
              <a:t>‹Nº›</a:t>
            </a:fld>
            <a:endParaRPr lang="es-MX"/>
          </a:p>
        </p:txBody>
      </p:sp>
    </p:spTree>
    <p:extLst>
      <p:ext uri="{BB962C8B-B14F-4D97-AF65-F5344CB8AC3E}">
        <p14:creationId xmlns:p14="http://schemas.microsoft.com/office/powerpoint/2010/main" val="34030711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C22EC1-A4C9-4E30-9945-AD543E1E7025}" type="datetimeFigureOut">
              <a:rPr lang="es-MX" smtClean="0"/>
              <a:t>05/04/2019</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537A47-827F-4A11-A476-6A1729B18686}" type="slidenum">
              <a:rPr lang="es-MX" smtClean="0"/>
              <a:t>‹Nº›</a:t>
            </a:fld>
            <a:endParaRPr lang="es-MX"/>
          </a:p>
        </p:txBody>
      </p:sp>
    </p:spTree>
    <p:extLst>
      <p:ext uri="{BB962C8B-B14F-4D97-AF65-F5344CB8AC3E}">
        <p14:creationId xmlns:p14="http://schemas.microsoft.com/office/powerpoint/2010/main" val="3980348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3"/>
          <p:cNvPicPr>
            <a:picLocks noGrp="1" noChangeAspect="1"/>
          </p:cNvPicPr>
          <p:nvPr>
            <p:ph idx="1"/>
          </p:nvPr>
        </p:nvPicPr>
        <p:blipFill rotWithShape="1">
          <a:blip r:embed="rId2"/>
          <a:srcRect l="9833" t="14946" r="30409"/>
          <a:stretch/>
        </p:blipFill>
        <p:spPr>
          <a:xfrm>
            <a:off x="783771" y="267020"/>
            <a:ext cx="10401300" cy="5861957"/>
          </a:xfrm>
          <a:prstGeom prst="rect">
            <a:avLst/>
          </a:prstGeom>
        </p:spPr>
      </p:pic>
    </p:spTree>
    <p:extLst>
      <p:ext uri="{BB962C8B-B14F-4D97-AF65-F5344CB8AC3E}">
        <p14:creationId xmlns:p14="http://schemas.microsoft.com/office/powerpoint/2010/main" val="104131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38201" y="282388"/>
            <a:ext cx="10515600" cy="5894575"/>
          </a:xfrm>
          <a:ln w="38100">
            <a:solidFill>
              <a:srgbClr val="00B0F0"/>
            </a:solidFill>
          </a:ln>
        </p:spPr>
        <p:txBody>
          <a:bodyPr>
            <a:normAutofit lnSpcReduction="10000"/>
          </a:bodyPr>
          <a:lstStyle/>
          <a:p>
            <a:pPr algn="just"/>
            <a:r>
              <a:rPr lang="es-MX" sz="1800" b="1" dirty="0" smtClean="0">
                <a:latin typeface="Century Gothic" panose="020B0502020202020204" pitchFamily="34" charset="0"/>
              </a:rPr>
              <a:t>Nota que expresan los aprendizajes que se espera logren los niño en toda la educación preescolar.</a:t>
            </a:r>
          </a:p>
          <a:p>
            <a:pPr marL="0" indent="0" algn="just">
              <a:buNone/>
            </a:pPr>
            <a:r>
              <a:rPr lang="es-MX" sz="1800" dirty="0">
                <a:latin typeface="Century Gothic" panose="020B0502020202020204" pitchFamily="34" charset="0"/>
              </a:rPr>
              <a:t>En </a:t>
            </a:r>
            <a:r>
              <a:rPr lang="es-MX" sz="1800" dirty="0" smtClean="0">
                <a:latin typeface="Century Gothic" panose="020B0502020202020204" pitchFamily="34" charset="0"/>
              </a:rPr>
              <a:t>preescolar se </a:t>
            </a:r>
            <a:r>
              <a:rPr lang="es-MX" sz="1800" dirty="0">
                <a:latin typeface="Century Gothic" panose="020B0502020202020204" pitchFamily="34" charset="0"/>
              </a:rPr>
              <a:t>pretende que los niños usen el lenguaje de manera cada vez más clara y </a:t>
            </a:r>
            <a:r>
              <a:rPr lang="es-MX" sz="1800" dirty="0" smtClean="0">
                <a:latin typeface="Century Gothic" panose="020B0502020202020204" pitchFamily="34" charset="0"/>
              </a:rPr>
              <a:t>precisa con </a:t>
            </a:r>
            <a:r>
              <a:rPr lang="es-MX" sz="1800" dirty="0">
                <a:latin typeface="Century Gothic" panose="020B0502020202020204" pitchFamily="34" charset="0"/>
              </a:rPr>
              <a:t>diversas intenciones, y que comprendan la importancia de escuchar a los demás y tomar turnos para participar en las diferentes situaciones </a:t>
            </a:r>
            <a:r>
              <a:rPr lang="es-MX" sz="1800" dirty="0" smtClean="0">
                <a:latin typeface="Century Gothic" panose="020B0502020202020204" pitchFamily="34" charset="0"/>
              </a:rPr>
              <a:t>comunicativas. Para </a:t>
            </a:r>
            <a:r>
              <a:rPr lang="es-MX" sz="1800" dirty="0">
                <a:latin typeface="Century Gothic" panose="020B0502020202020204" pitchFamily="34" charset="0"/>
              </a:rPr>
              <a:t>ello se propone que de manera sistemática y consistente, en las </a:t>
            </a:r>
            <a:r>
              <a:rPr lang="es-MX" sz="1800" dirty="0" smtClean="0">
                <a:latin typeface="Century Gothic" panose="020B0502020202020204" pitchFamily="34" charset="0"/>
              </a:rPr>
              <a:t>situaciones didácticas </a:t>
            </a:r>
            <a:r>
              <a:rPr lang="es-MX" sz="1800" dirty="0">
                <a:latin typeface="Century Gothic" panose="020B0502020202020204" pitchFamily="34" charset="0"/>
              </a:rPr>
              <a:t>de todos los campos y áreas, los niños tengan experiencias para</a:t>
            </a:r>
            <a:r>
              <a:rPr lang="es-MX" sz="1800" dirty="0" smtClean="0">
                <a:latin typeface="Century Gothic" panose="020B0502020202020204" pitchFamily="34" charset="0"/>
              </a:rPr>
              <a:t>: </a:t>
            </a:r>
            <a:r>
              <a:rPr lang="es-MX" sz="1800" dirty="0">
                <a:latin typeface="Century Gothic" panose="020B0502020202020204" pitchFamily="34" charset="0"/>
              </a:rPr>
              <a:t>Dialogar y </a:t>
            </a:r>
            <a:r>
              <a:rPr lang="es-MX" sz="1800" dirty="0" smtClean="0">
                <a:latin typeface="Century Gothic" panose="020B0502020202020204" pitchFamily="34" charset="0"/>
              </a:rPr>
              <a:t>conversar; Narrar </a:t>
            </a:r>
            <a:r>
              <a:rPr lang="es-MX" sz="1800" dirty="0">
                <a:latin typeface="Century Gothic" panose="020B0502020202020204" pitchFamily="34" charset="0"/>
              </a:rPr>
              <a:t>con coherencia y secuencia lógica según el propósito </a:t>
            </a:r>
            <a:r>
              <a:rPr lang="es-MX" sz="1800" dirty="0" smtClean="0">
                <a:latin typeface="Century Gothic" panose="020B0502020202020204" pitchFamily="34" charset="0"/>
              </a:rPr>
              <a:t>del intercambio </a:t>
            </a:r>
            <a:r>
              <a:rPr lang="es-MX" sz="1800" dirty="0">
                <a:latin typeface="Century Gothic" panose="020B0502020202020204" pitchFamily="34" charset="0"/>
              </a:rPr>
              <a:t>y lo que se quiere dar a conocer</a:t>
            </a:r>
            <a:r>
              <a:rPr lang="es-MX" sz="1800" dirty="0" smtClean="0">
                <a:latin typeface="Century Gothic" panose="020B0502020202020204" pitchFamily="34" charset="0"/>
              </a:rPr>
              <a:t>; </a:t>
            </a:r>
            <a:r>
              <a:rPr lang="es-MX" sz="1800" dirty="0">
                <a:latin typeface="Century Gothic" panose="020B0502020202020204" pitchFamily="34" charset="0"/>
              </a:rPr>
              <a:t>Describir y explicar cómo es, cómo ocurrió o cómo funciona </a:t>
            </a:r>
            <a:r>
              <a:rPr lang="es-MX" sz="1800" dirty="0" smtClean="0">
                <a:latin typeface="Century Gothic" panose="020B0502020202020204" pitchFamily="34" charset="0"/>
              </a:rPr>
              <a:t>algo ordenando </a:t>
            </a:r>
            <a:r>
              <a:rPr lang="es-MX" sz="1800" dirty="0">
                <a:latin typeface="Century Gothic" panose="020B0502020202020204" pitchFamily="34" charset="0"/>
              </a:rPr>
              <a:t>las ideas para que los demás </a:t>
            </a:r>
            <a:r>
              <a:rPr lang="es-MX" sz="1800" dirty="0" smtClean="0">
                <a:latin typeface="Century Gothic" panose="020B0502020202020204" pitchFamily="34" charset="0"/>
              </a:rPr>
              <a:t>comprendan; Recibir</a:t>
            </a:r>
            <a:r>
              <a:rPr lang="es-MX" sz="1800" dirty="0">
                <a:latin typeface="Century Gothic" panose="020B0502020202020204" pitchFamily="34" charset="0"/>
              </a:rPr>
              <a:t>, dar, consultar y relacionar información de </a:t>
            </a:r>
            <a:r>
              <a:rPr lang="es-MX" sz="1800" dirty="0" smtClean="0">
                <a:latin typeface="Century Gothic" panose="020B0502020202020204" pitchFamily="34" charset="0"/>
              </a:rPr>
              <a:t>diversas fuentes</a:t>
            </a:r>
            <a:r>
              <a:rPr lang="es-MX" sz="1800" dirty="0">
                <a:latin typeface="Century Gothic" panose="020B0502020202020204" pitchFamily="34" charset="0"/>
              </a:rPr>
              <a:t>. Compartir lo que </a:t>
            </a:r>
            <a:r>
              <a:rPr lang="es-MX" sz="1800" dirty="0" smtClean="0">
                <a:latin typeface="Century Gothic" panose="020B0502020202020204" pitchFamily="34" charset="0"/>
              </a:rPr>
              <a:t>conoce; Jugar </a:t>
            </a:r>
            <a:r>
              <a:rPr lang="es-MX" sz="1800" dirty="0">
                <a:latin typeface="Century Gothic" panose="020B0502020202020204" pitchFamily="34" charset="0"/>
              </a:rPr>
              <a:t>con el lenguaje</a:t>
            </a:r>
            <a:r>
              <a:rPr lang="es-MX" sz="1800" dirty="0" smtClean="0">
                <a:latin typeface="Century Gothic" panose="020B0502020202020204" pitchFamily="34" charset="0"/>
              </a:rPr>
              <a:t>.</a:t>
            </a:r>
            <a:endParaRPr lang="es-MX" sz="1800" b="1" dirty="0">
              <a:latin typeface="Century Gothic" panose="020B0502020202020204" pitchFamily="34" charset="0"/>
            </a:endParaRPr>
          </a:p>
          <a:p>
            <a:pPr algn="just"/>
            <a:r>
              <a:rPr lang="es-MX" sz="1800" b="1" dirty="0" smtClean="0">
                <a:latin typeface="Century Gothic" panose="020B0502020202020204" pitchFamily="34" charset="0"/>
              </a:rPr>
              <a:t>¿Qué identificas en los aprendizajes esperados que has trabajado con ellos?  </a:t>
            </a:r>
            <a:r>
              <a:rPr lang="es-MX" sz="1800" dirty="0" smtClean="0">
                <a:latin typeface="Century Gothic" panose="020B0502020202020204" pitchFamily="34" charset="0"/>
              </a:rPr>
              <a:t>Que cada uno de ellos tiene un papel fundamental en el desarrollo integral del niño principalmente porque este campo formativo esta presente en el resto así como en las áreas, Apoya al </a:t>
            </a:r>
            <a:r>
              <a:rPr lang="es-MX" sz="1800" dirty="0" err="1" smtClean="0">
                <a:latin typeface="Century Gothic" panose="020B0502020202020204" pitchFamily="34" charset="0"/>
              </a:rPr>
              <a:t>estructuramiento</a:t>
            </a:r>
            <a:r>
              <a:rPr lang="es-MX" sz="1800" dirty="0" smtClean="0">
                <a:latin typeface="Century Gothic" panose="020B0502020202020204" pitchFamily="34" charset="0"/>
              </a:rPr>
              <a:t> de oraciones correctas, exposición de sentimientos, expresión de ideas o perspectivas, y a la vez apoya mucho en el proceso de socialización hablando de una manera muy general.</a:t>
            </a:r>
            <a:endParaRPr lang="es-MX" sz="1800" b="1" dirty="0" smtClean="0">
              <a:latin typeface="Century Gothic" panose="020B0502020202020204" pitchFamily="34" charset="0"/>
            </a:endParaRPr>
          </a:p>
          <a:p>
            <a:pPr algn="just"/>
            <a:r>
              <a:rPr lang="es-MX" sz="1800" b="1" dirty="0" smtClean="0">
                <a:latin typeface="Century Gothic" panose="020B0502020202020204" pitchFamily="34" charset="0"/>
              </a:rPr>
              <a:t>¿Qué es necesario que consideres para enriquecer las situaciones didácticas que propones  los niños de tu grupo?</a:t>
            </a:r>
            <a:r>
              <a:rPr lang="es-MX" sz="1800" dirty="0">
                <a:latin typeface="Century Gothic" panose="020B0502020202020204" pitchFamily="34" charset="0"/>
              </a:rPr>
              <a:t> </a:t>
            </a:r>
            <a:r>
              <a:rPr lang="es-MX" sz="1800" dirty="0" smtClean="0">
                <a:latin typeface="Century Gothic" panose="020B0502020202020204" pitchFamily="34" charset="0"/>
              </a:rPr>
              <a:t>Como mis niños son de tercer grado, considero darle un poco más  de prioridad a este campo y más cuando ellos mismos me lo exigen porque la mayoría de mi grupo ya sabe leer y escribir palabras largas por lo tanto me enfoco en poner actividades con un grado de dificultad un poco alto que los pongan en conflicto y ellos se las ingenien para resolverlos.</a:t>
            </a:r>
            <a:endParaRPr lang="es-MX" sz="1800" b="1" dirty="0">
              <a:latin typeface="Century Gothic" panose="020B0502020202020204" pitchFamily="34" charset="0"/>
            </a:endParaRPr>
          </a:p>
        </p:txBody>
      </p:sp>
    </p:spTree>
    <p:extLst>
      <p:ext uri="{BB962C8B-B14F-4D97-AF65-F5344CB8AC3E}">
        <p14:creationId xmlns:p14="http://schemas.microsoft.com/office/powerpoint/2010/main" val="1437149785"/>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321</Words>
  <Application>Microsoft Office PowerPoint</Application>
  <PresentationFormat>Panorámica</PresentationFormat>
  <Paragraphs>4</Paragraphs>
  <Slides>2</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2</vt:i4>
      </vt:variant>
    </vt:vector>
  </HeadingPairs>
  <TitlesOfParts>
    <vt:vector size="7" baseType="lpstr">
      <vt:lpstr>Arial</vt:lpstr>
      <vt:lpstr>Calibri</vt:lpstr>
      <vt:lpstr>Calibri Light</vt:lpstr>
      <vt:lpstr>Century Gothic</vt:lpstr>
      <vt:lpstr>Tema de Office</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Miriam Gonzalez Gil</dc:creator>
  <cp:lastModifiedBy>Miriam Gonzalez Gil</cp:lastModifiedBy>
  <cp:revision>1</cp:revision>
  <dcterms:created xsi:type="dcterms:W3CDTF">2019-04-06T03:26:25Z</dcterms:created>
  <dcterms:modified xsi:type="dcterms:W3CDTF">2019-04-06T03:26:40Z</dcterms:modified>
</cp:coreProperties>
</file>