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50" d="100"/>
          <a:sy n="50" d="100"/>
        </p:scale>
        <p:origin x="54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78" t="18519" r="31004" b="14917"/>
          <a:stretch>
            <a:fillRect/>
          </a:stretch>
        </p:blipFill>
        <p:spPr bwMode="auto">
          <a:xfrm>
            <a:off x="1175657" y="319315"/>
            <a:ext cx="9869714" cy="570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9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00" t="21436" r="32891" b="38312"/>
          <a:stretch>
            <a:fillRect/>
          </a:stretch>
        </p:blipFill>
        <p:spPr bwMode="auto">
          <a:xfrm>
            <a:off x="1959428" y="711199"/>
            <a:ext cx="8287657" cy="52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84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3372"/>
            <a:ext cx="7772400" cy="587379"/>
          </a:xfrm>
        </p:spPr>
        <p:txBody>
          <a:bodyPr>
            <a:normAutofit/>
          </a:bodyPr>
          <a:lstStyle/>
          <a:p>
            <a:r>
              <a:rPr lang="es-MX" sz="3600" dirty="0" smtClean="0"/>
              <a:t>¿Qué información nueva identificaste?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33485"/>
            <a:ext cx="10515600" cy="1128716"/>
          </a:xfrm>
        </p:spPr>
        <p:txBody>
          <a:bodyPr/>
          <a:lstStyle/>
          <a:p>
            <a:r>
              <a:rPr lang="es-MX" dirty="0" smtClean="0"/>
              <a:t>Que los niños desarrollan su capacidad para deducir resultados o conclusiones, con base a condiciones y datos ya conocidos.</a:t>
            </a:r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199" y="2544935"/>
            <a:ext cx="10515600" cy="113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/>
              <a:t>¿Qué características deben tener las experiencias didácticas de este campo?</a:t>
            </a:r>
            <a:endParaRPr lang="es-MX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38199" y="3841167"/>
            <a:ext cx="10515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Deben de permitir al niño razonar y usar sus habilidades, destrezas y conocimientos. Usar recursos personales y conocer los de sus compañeros. Explicar que hacen cuando resuelven los problemas. Desarrollar actitudes positivas. Trabajar en equipo para la búsqueda de soluciones.</a:t>
            </a:r>
          </a:p>
        </p:txBody>
      </p:sp>
    </p:spTree>
    <p:extLst>
      <p:ext uri="{BB962C8B-B14F-4D97-AF65-F5344CB8AC3E}">
        <p14:creationId xmlns:p14="http://schemas.microsoft.com/office/powerpoint/2010/main" val="109198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¿Qué experiencias has favorecido en tu trabajo en el aula? 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He dejado que </a:t>
            </a:r>
            <a:r>
              <a:rPr lang="es-MX" dirty="0"/>
              <a:t>los alumnos compartan </a:t>
            </a:r>
            <a:r>
              <a:rPr lang="es-MX" dirty="0" smtClean="0"/>
              <a:t>sus ideas con otros compañeros para que juntos puedan resolver los problemas que se les solicitan resolver. Además creo que es normal dejar </a:t>
            </a:r>
            <a:r>
              <a:rPr lang="es-MX" dirty="0"/>
              <a:t>que se </a:t>
            </a:r>
            <a:r>
              <a:rPr lang="es-MX" dirty="0" smtClean="0"/>
              <a:t>equivoquen, </a:t>
            </a:r>
            <a:r>
              <a:rPr lang="es-MX" dirty="0"/>
              <a:t>ya que esto </a:t>
            </a:r>
            <a:r>
              <a:rPr lang="es-MX" dirty="0" smtClean="0"/>
              <a:t>les </a:t>
            </a:r>
            <a:r>
              <a:rPr lang="es-MX" dirty="0"/>
              <a:t>permite modificar y reflexionar sobre lo que </a:t>
            </a:r>
            <a:r>
              <a:rPr lang="es-MX" dirty="0" smtClean="0"/>
              <a:t>hacen.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555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¿Qué necesitas considerar para organizar  situaciones didácticas acordes  con el enfoque pedagógico?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en el aprendizaje también influyen el ambiente del aula y la organización de las situaciones</a:t>
            </a:r>
          </a:p>
          <a:p>
            <a:r>
              <a:rPr lang="es-MX" dirty="0" smtClean="0"/>
              <a:t>Se debe permitir que los alumnos usen su conocimiento y realicen las acciones que consideren más convenientes para resolver las situaciones</a:t>
            </a:r>
          </a:p>
          <a:p>
            <a:r>
              <a:rPr lang="es-MX"/>
              <a:t> </a:t>
            </a:r>
            <a:r>
              <a:rPr lang="es-MX" smtClean="0"/>
              <a:t>Hacer </a:t>
            </a:r>
            <a:r>
              <a:rPr lang="es-MX" dirty="0" smtClean="0"/>
              <a:t>que los alumnos vean a la matemática como un instrumento útil y </a:t>
            </a:r>
            <a:r>
              <a:rPr lang="es-MX" smtClean="0"/>
              <a:t>funcional.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77569738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211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¿Qué información nueva identificaste?</vt:lpstr>
      <vt:lpstr>¿Qué experiencias has favorecido en tu trabajo en el aula? </vt:lpstr>
      <vt:lpstr>¿Qué necesitas considerar para organizar  situaciones didácticas acordes  con el enfoque pedagógico?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User</cp:lastModifiedBy>
  <cp:revision>30</cp:revision>
  <dcterms:created xsi:type="dcterms:W3CDTF">2019-03-07T18:27:38Z</dcterms:created>
  <dcterms:modified xsi:type="dcterms:W3CDTF">2019-05-09T05:13:21Z</dcterms:modified>
</cp:coreProperties>
</file>