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63" r:id="rId4"/>
    <p:sldId id="264" r:id="rId5"/>
    <p:sldId id="265" r:id="rId6"/>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644" autoAdjust="0"/>
    <p:restoredTop sz="94660"/>
  </p:normalViewPr>
  <p:slideViewPr>
    <p:cSldViewPr snapToGrid="0">
      <p:cViewPr varScale="1">
        <p:scale>
          <a:sx n="91" d="100"/>
          <a:sy n="91" d="100"/>
        </p:scale>
        <p:origin x="144"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4"/>
            <a:ext cx="9144000" cy="2387600"/>
          </a:xfrm>
        </p:spPr>
        <p:txBody>
          <a:bodyPr anchor="b"/>
          <a:lstStyle>
            <a:lvl1pPr algn="ctr">
              <a:defRPr sz="6000"/>
            </a:lvl1pPr>
          </a:lstStyle>
          <a:p>
            <a:r>
              <a:rPr lang="es-ES" smtClean="0"/>
              <a:t>Haga clic para modificar el estilo de título del patrón</a:t>
            </a:r>
            <a:endParaRPr lang="es-MX"/>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3" indent="0" algn="ctr">
              <a:buNone/>
              <a:defRPr sz="1600"/>
            </a:lvl7pPr>
            <a:lvl8pPr marL="3200240" indent="0" algn="ctr">
              <a:buNone/>
              <a:defRPr sz="1600"/>
            </a:lvl8pPr>
            <a:lvl9pPr marL="3657418" indent="0" algn="ctr">
              <a:buNone/>
              <a:defRPr sz="1600"/>
            </a:lvl9pPr>
          </a:lstStyle>
          <a:p>
            <a:r>
              <a:rPr lang="es-ES" smtClean="0"/>
              <a:t>Haga clic para modificar el estilo de subtítulo del patrón</a:t>
            </a:r>
            <a:endParaRPr lang="es-MX"/>
          </a:p>
        </p:txBody>
      </p:sp>
      <p:sp>
        <p:nvSpPr>
          <p:cNvPr id="4" name="Marcador de fecha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AE7B120-D1E6-4869-A587-30A190833847}" type="datetimeFigureOut">
              <a:rPr kumimoji="0" lang="es-MX"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03/05/2019</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Marcador de pie de página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número de diapositiva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4CA56D-6AFC-4D80-AB92-766567ABD47C}" type="slidenum">
              <a:rPr kumimoji="0" lang="es-MX"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518537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AE7B120-D1E6-4869-A587-30A190833847}" type="datetimeFigureOut">
              <a:rPr kumimoji="0" lang="es-MX"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03/05/2019</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Marcador de pie de página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número de diapositiva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4CA56D-6AFC-4D80-AB92-766567ABD47C}" type="slidenum">
              <a:rPr kumimoji="0" lang="es-MX"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620202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3" y="365127"/>
            <a:ext cx="2628900" cy="5811838"/>
          </a:xfrm>
        </p:spPr>
        <p:txBody>
          <a:bodyPr vert="eaVert"/>
          <a:lstStyle/>
          <a:p>
            <a:r>
              <a:rPr lang="es-ES" smtClean="0"/>
              <a:t>Haga clic para modificar el estilo de título del patrón</a:t>
            </a:r>
            <a:endParaRPr lang="es-MX"/>
          </a:p>
        </p:txBody>
      </p:sp>
      <p:sp>
        <p:nvSpPr>
          <p:cNvPr id="3" name="Marcador de texto vertical 2"/>
          <p:cNvSpPr>
            <a:spLocks noGrp="1"/>
          </p:cNvSpPr>
          <p:nvPr>
            <p:ph type="body" orient="vert" idx="1"/>
          </p:nvPr>
        </p:nvSpPr>
        <p:spPr>
          <a:xfrm>
            <a:off x="838203" y="365127"/>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AE7B120-D1E6-4869-A587-30A190833847}" type="datetimeFigureOut">
              <a:rPr kumimoji="0" lang="es-MX"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03/05/2019</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Marcador de pie de página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número de diapositiva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4CA56D-6AFC-4D80-AB92-766567ABD47C}" type="slidenum">
              <a:rPr kumimoji="0" lang="es-MX"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10025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AE7B120-D1E6-4869-A587-30A190833847}" type="datetimeFigureOut">
              <a:rPr kumimoji="0" lang="es-MX"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03/05/2019</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Marcador de pie de página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número de diapositiva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4CA56D-6AFC-4D80-AB92-766567ABD47C}" type="slidenum">
              <a:rPr kumimoji="0" lang="es-MX"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554964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3" y="1709742"/>
            <a:ext cx="10515600" cy="2852737"/>
          </a:xfrm>
        </p:spPr>
        <p:txBody>
          <a:bodyPr anchor="b"/>
          <a:lstStyle>
            <a:lvl1pPr>
              <a:defRPr sz="6000"/>
            </a:lvl1p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831853" y="4589467"/>
            <a:ext cx="10515600" cy="1500187"/>
          </a:xfrm>
        </p:spPr>
        <p:txBody>
          <a:bodyPr/>
          <a:lstStyle>
            <a:lvl1pPr marL="0" indent="0">
              <a:buNone/>
              <a:defRPr sz="2400">
                <a:solidFill>
                  <a:schemeClr val="tx1">
                    <a:tint val="75000"/>
                  </a:schemeClr>
                </a:solidFill>
              </a:defRPr>
            </a:lvl1pPr>
            <a:lvl2pPr marL="457178" indent="0">
              <a:buNone/>
              <a:defRPr sz="2000">
                <a:solidFill>
                  <a:schemeClr val="tx1">
                    <a:tint val="75000"/>
                  </a:schemeClr>
                </a:solidFill>
              </a:defRPr>
            </a:lvl2pPr>
            <a:lvl3pPr marL="914354" indent="0">
              <a:buNone/>
              <a:defRPr sz="1800">
                <a:solidFill>
                  <a:schemeClr val="tx1">
                    <a:tint val="75000"/>
                  </a:schemeClr>
                </a:solidFill>
              </a:defRPr>
            </a:lvl3pPr>
            <a:lvl4pPr marL="1371532" indent="0">
              <a:buNone/>
              <a:defRPr sz="1600">
                <a:solidFill>
                  <a:schemeClr val="tx1">
                    <a:tint val="75000"/>
                  </a:schemeClr>
                </a:solidFill>
              </a:defRPr>
            </a:lvl4pPr>
            <a:lvl5pPr marL="1828709" indent="0">
              <a:buNone/>
              <a:defRPr sz="1600">
                <a:solidFill>
                  <a:schemeClr val="tx1">
                    <a:tint val="75000"/>
                  </a:schemeClr>
                </a:solidFill>
              </a:defRPr>
            </a:lvl5pPr>
            <a:lvl6pPr marL="2285886" indent="0">
              <a:buNone/>
              <a:defRPr sz="1600">
                <a:solidFill>
                  <a:schemeClr val="tx1">
                    <a:tint val="75000"/>
                  </a:schemeClr>
                </a:solidFill>
              </a:defRPr>
            </a:lvl6pPr>
            <a:lvl7pPr marL="2743063" indent="0">
              <a:buNone/>
              <a:defRPr sz="1600">
                <a:solidFill>
                  <a:schemeClr val="tx1">
                    <a:tint val="75000"/>
                  </a:schemeClr>
                </a:solidFill>
              </a:defRPr>
            </a:lvl7pPr>
            <a:lvl8pPr marL="3200240" indent="0">
              <a:buNone/>
              <a:defRPr sz="1600">
                <a:solidFill>
                  <a:schemeClr val="tx1">
                    <a:tint val="75000"/>
                  </a:schemeClr>
                </a:solidFill>
              </a:defRPr>
            </a:lvl8pPr>
            <a:lvl9pPr marL="3657418"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AE7B120-D1E6-4869-A587-30A190833847}" type="datetimeFigureOut">
              <a:rPr kumimoji="0" lang="es-MX"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03/05/2019</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Marcador de pie de página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número de diapositiva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4CA56D-6AFC-4D80-AB92-766567ABD47C}" type="slidenum">
              <a:rPr kumimoji="0" lang="es-MX"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291670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contenido 2"/>
          <p:cNvSpPr>
            <a:spLocks noGrp="1"/>
          </p:cNvSpPr>
          <p:nvPr>
            <p:ph sz="half" idx="1"/>
          </p:nvPr>
        </p:nvSpPr>
        <p:spPr>
          <a:xfrm>
            <a:off x="838201"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contenido 3"/>
          <p:cNvSpPr>
            <a:spLocks noGrp="1"/>
          </p:cNvSpPr>
          <p:nvPr>
            <p:ph sz="half" idx="2"/>
          </p:nvPr>
        </p:nvSpPr>
        <p:spPr>
          <a:xfrm>
            <a:off x="6172201"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Marcador de fecha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AE7B120-D1E6-4869-A587-30A190833847}" type="datetimeFigureOut">
              <a:rPr kumimoji="0" lang="es-MX"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03/05/2019</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pie de página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Marcador de número de diapositiva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4CA56D-6AFC-4D80-AB92-766567ABD47C}" type="slidenum">
              <a:rPr kumimoji="0" lang="es-MX"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808154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91" y="365129"/>
            <a:ext cx="10515600" cy="1325563"/>
          </a:xfrm>
        </p:spPr>
        <p:txBody>
          <a:body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839789" y="1681164"/>
            <a:ext cx="5157787" cy="823912"/>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3" indent="0">
              <a:buNone/>
              <a:defRPr sz="1600" b="1"/>
            </a:lvl7pPr>
            <a:lvl8pPr marL="3200240" indent="0">
              <a:buNone/>
              <a:defRPr sz="1600" b="1"/>
            </a:lvl8pPr>
            <a:lvl9pPr marL="3657418"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9"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Marcador de texto 4"/>
          <p:cNvSpPr>
            <a:spLocks noGrp="1"/>
          </p:cNvSpPr>
          <p:nvPr>
            <p:ph type="body" sz="quarter" idx="3"/>
          </p:nvPr>
        </p:nvSpPr>
        <p:spPr>
          <a:xfrm>
            <a:off x="6172205" y="1681164"/>
            <a:ext cx="5183188" cy="823912"/>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3" indent="0">
              <a:buNone/>
              <a:defRPr sz="1600" b="1"/>
            </a:lvl7pPr>
            <a:lvl8pPr marL="3200240" indent="0">
              <a:buNone/>
              <a:defRPr sz="1600" b="1"/>
            </a:lvl8pPr>
            <a:lvl9pPr marL="3657418"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5"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Marcador de fecha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AE7B120-D1E6-4869-A587-30A190833847}" type="datetimeFigureOut">
              <a:rPr kumimoji="0" lang="es-MX"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03/05/2019</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Marcador de pie de página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Marcador de número de diapositiva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4CA56D-6AFC-4D80-AB92-766567ABD47C}" type="slidenum">
              <a:rPr kumimoji="0" lang="es-MX"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420230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fecha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AE7B120-D1E6-4869-A587-30A190833847}" type="datetimeFigureOut">
              <a:rPr kumimoji="0" lang="es-MX"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03/05/2019</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Marcador de pie de página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Marcador de número de diapositiva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4CA56D-6AFC-4D80-AB92-766567ABD47C}" type="slidenum">
              <a:rPr kumimoji="0" lang="es-MX"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754513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AE7B120-D1E6-4869-A587-30A190833847}" type="datetimeFigureOut">
              <a:rPr kumimoji="0" lang="es-MX"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03/05/2019</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Marcador de pie de página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Marcador de número de diapositiva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4CA56D-6AFC-4D80-AB92-766567ABD47C}" type="slidenum">
              <a:rPr kumimoji="0" lang="es-MX"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787950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9" y="457200"/>
            <a:ext cx="3932239" cy="1600200"/>
          </a:xfrm>
        </p:spPr>
        <p:txBody>
          <a:bodyPr anchor="b"/>
          <a:lstStyle>
            <a:lvl1pPr>
              <a:defRPr sz="3200"/>
            </a:lvl1pPr>
          </a:lstStyle>
          <a:p>
            <a:r>
              <a:rPr lang="es-ES" smtClean="0"/>
              <a:t>Haga clic para modificar el estilo de título del patrón</a:t>
            </a:r>
            <a:endParaRPr lang="es-MX"/>
          </a:p>
        </p:txBody>
      </p:sp>
      <p:sp>
        <p:nvSpPr>
          <p:cNvPr id="3" name="Marcador de contenido 2"/>
          <p:cNvSpPr>
            <a:spLocks noGrp="1"/>
          </p:cNvSpPr>
          <p:nvPr>
            <p:ph idx="1"/>
          </p:nvPr>
        </p:nvSpPr>
        <p:spPr>
          <a:xfrm>
            <a:off x="5183192" y="987429"/>
            <a:ext cx="617220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texto 3"/>
          <p:cNvSpPr>
            <a:spLocks noGrp="1"/>
          </p:cNvSpPr>
          <p:nvPr>
            <p:ph type="body" sz="half" idx="2"/>
          </p:nvPr>
        </p:nvSpPr>
        <p:spPr>
          <a:xfrm>
            <a:off x="839789" y="2057400"/>
            <a:ext cx="3932239" cy="3811588"/>
          </a:xfrm>
        </p:spPr>
        <p:txBody>
          <a:bodyPr/>
          <a:lstStyle>
            <a:lvl1pPr marL="0" indent="0">
              <a:buNone/>
              <a:defRPr sz="1600"/>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3" indent="0">
              <a:buNone/>
              <a:defRPr sz="1000"/>
            </a:lvl7pPr>
            <a:lvl8pPr marL="3200240" indent="0">
              <a:buNone/>
              <a:defRPr sz="1000"/>
            </a:lvl8pPr>
            <a:lvl9pPr marL="3657418"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AE7B120-D1E6-4869-A587-30A190833847}" type="datetimeFigureOut">
              <a:rPr kumimoji="0" lang="es-MX"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03/05/2019</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pie de página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Marcador de número de diapositiva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4CA56D-6AFC-4D80-AB92-766567ABD47C}" type="slidenum">
              <a:rPr kumimoji="0" lang="es-MX"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547304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9" y="457200"/>
            <a:ext cx="3932239" cy="1600200"/>
          </a:xfrm>
        </p:spPr>
        <p:txBody>
          <a:bodyPr anchor="b"/>
          <a:lstStyle>
            <a:lvl1pPr>
              <a:defRPr sz="3200"/>
            </a:lvl1pPr>
          </a:lstStyle>
          <a:p>
            <a:r>
              <a:rPr lang="es-ES" smtClean="0"/>
              <a:t>Haga clic para modificar el estilo de título del patrón</a:t>
            </a:r>
            <a:endParaRPr lang="es-MX"/>
          </a:p>
        </p:txBody>
      </p:sp>
      <p:sp>
        <p:nvSpPr>
          <p:cNvPr id="3" name="Marcador de posición de imagen 2"/>
          <p:cNvSpPr>
            <a:spLocks noGrp="1"/>
          </p:cNvSpPr>
          <p:nvPr>
            <p:ph type="pic" idx="1"/>
          </p:nvPr>
        </p:nvSpPr>
        <p:spPr>
          <a:xfrm>
            <a:off x="5183192" y="987429"/>
            <a:ext cx="6172201" cy="4873625"/>
          </a:xfrm>
        </p:spPr>
        <p:txBody>
          <a:bodyPr/>
          <a:lstStyle>
            <a:lvl1pPr marL="0" indent="0">
              <a:buNone/>
              <a:defRPr sz="3200"/>
            </a:lvl1pPr>
            <a:lvl2pPr marL="457178" indent="0">
              <a:buNone/>
              <a:defRPr sz="2800"/>
            </a:lvl2pPr>
            <a:lvl3pPr marL="914354" indent="0">
              <a:buNone/>
              <a:defRPr sz="2400"/>
            </a:lvl3pPr>
            <a:lvl4pPr marL="1371532" indent="0">
              <a:buNone/>
              <a:defRPr sz="2000"/>
            </a:lvl4pPr>
            <a:lvl5pPr marL="1828709" indent="0">
              <a:buNone/>
              <a:defRPr sz="2000"/>
            </a:lvl5pPr>
            <a:lvl6pPr marL="2285886" indent="0">
              <a:buNone/>
              <a:defRPr sz="2000"/>
            </a:lvl6pPr>
            <a:lvl7pPr marL="2743063" indent="0">
              <a:buNone/>
              <a:defRPr sz="2000"/>
            </a:lvl7pPr>
            <a:lvl8pPr marL="3200240" indent="0">
              <a:buNone/>
              <a:defRPr sz="2000"/>
            </a:lvl8pPr>
            <a:lvl9pPr marL="3657418" indent="0">
              <a:buNone/>
              <a:defRPr sz="2000"/>
            </a:lvl9pPr>
          </a:lstStyle>
          <a:p>
            <a:endParaRPr lang="es-MX"/>
          </a:p>
        </p:txBody>
      </p:sp>
      <p:sp>
        <p:nvSpPr>
          <p:cNvPr id="4" name="Marcador de texto 3"/>
          <p:cNvSpPr>
            <a:spLocks noGrp="1"/>
          </p:cNvSpPr>
          <p:nvPr>
            <p:ph type="body" sz="half" idx="2"/>
          </p:nvPr>
        </p:nvSpPr>
        <p:spPr>
          <a:xfrm>
            <a:off x="839789" y="2057400"/>
            <a:ext cx="3932239" cy="3811588"/>
          </a:xfrm>
        </p:spPr>
        <p:txBody>
          <a:bodyPr/>
          <a:lstStyle>
            <a:lvl1pPr marL="0" indent="0">
              <a:buNone/>
              <a:defRPr sz="1600"/>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3" indent="0">
              <a:buNone/>
              <a:defRPr sz="1000"/>
            </a:lvl7pPr>
            <a:lvl8pPr marL="3200240" indent="0">
              <a:buNone/>
              <a:defRPr sz="1000"/>
            </a:lvl8pPr>
            <a:lvl9pPr marL="3657418"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AE7B120-D1E6-4869-A587-30A190833847}" type="datetimeFigureOut">
              <a:rPr kumimoji="0" lang="es-MX"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03/05/2019</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pie de página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Marcador de número de diapositiva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4CA56D-6AFC-4D80-AB92-766567ABD47C}" type="slidenum">
              <a:rPr kumimoji="0" lang="es-MX"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071585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1" y="365129"/>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838201"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2"/>
          </p:nvPr>
        </p:nvSpPr>
        <p:spPr>
          <a:xfrm>
            <a:off x="838201" y="635635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BAE7B120-D1E6-4869-A587-30A190833847}" type="datetimeFigureOut">
              <a:rPr kumimoji="0" lang="es-MX"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03/05/2019</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Marcador de pie de página 4"/>
          <p:cNvSpPr>
            <a:spLocks noGrp="1"/>
          </p:cNvSpPr>
          <p:nvPr>
            <p:ph type="ftr" sz="quarter" idx="3"/>
          </p:nvPr>
        </p:nvSpPr>
        <p:spPr>
          <a:xfrm>
            <a:off x="4038601" y="635635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número de diapositiva 5"/>
          <p:cNvSpPr>
            <a:spLocks noGrp="1"/>
          </p:cNvSpPr>
          <p:nvPr>
            <p:ph type="sldNum" sz="quarter" idx="4"/>
          </p:nvPr>
        </p:nvSpPr>
        <p:spPr>
          <a:xfrm>
            <a:off x="8610601" y="635635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F4CA56D-6AFC-4D80-AB92-766567ABD47C}" type="slidenum">
              <a:rPr kumimoji="0" lang="es-MX"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126480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354"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88" indent="-228588" algn="l" defTabSz="914354"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66" indent="-228588" algn="l" defTabSz="914354"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42" indent="-228588" algn="l" defTabSz="914354"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20" indent="-228588"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97" indent="-228588"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74" indent="-228588"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8"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8" indent="-228588"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8"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3"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NUL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artisticCrisscrossEtching/>
                    </a14:imgEffect>
                  </a14:imgLayer>
                </a14:imgProps>
              </a:ext>
            </a:extLst>
          </a:blip>
          <a:srcRect/>
          <a:stretch>
            <a:fillRect/>
          </a:stretch>
        </a:blipFill>
        <a:effectLst/>
      </p:bgPr>
    </p:bg>
    <p:spTree>
      <p:nvGrpSpPr>
        <p:cNvPr id="1" name=""/>
        <p:cNvGrpSpPr/>
        <p:nvPr/>
      </p:nvGrpSpPr>
      <p:grpSpPr>
        <a:xfrm>
          <a:off x="0" y="0"/>
          <a:ext cx="0" cy="0"/>
          <a:chOff x="0" y="0"/>
          <a:chExt cx="0" cy="0"/>
        </a:xfrm>
      </p:grpSpPr>
      <p:pic>
        <p:nvPicPr>
          <p:cNvPr id="3" name="Picture 2" descr="Resultado de imagen para crayola animad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66506" y="3445776"/>
            <a:ext cx="829163" cy="764401"/>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p:cNvSpPr txBox="1"/>
          <p:nvPr/>
        </p:nvSpPr>
        <p:spPr>
          <a:xfrm>
            <a:off x="6081932" y="6105378"/>
            <a:ext cx="2926080" cy="369332"/>
          </a:xfrm>
          <a:prstGeom prst="rect">
            <a:avLst/>
          </a:prstGeom>
          <a:solidFill>
            <a:schemeClr val="accent6">
              <a:lumMod val="60000"/>
              <a:lumOff val="40000"/>
            </a:schemeClr>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800" b="0" i="0" u="none" strike="noStrike" kern="1200" cap="none" spc="0" normalizeH="0" baseline="0" noProof="0" dirty="0">
                <a:ln>
                  <a:noFill/>
                </a:ln>
                <a:solidFill>
                  <a:prstClr val="black"/>
                </a:solidFill>
                <a:effectLst/>
                <a:uLnTx/>
                <a:uFillTx/>
                <a:latin typeface="Calibri" panose="020F0502020204030204"/>
                <a:ea typeface="+mn-ea"/>
                <a:cs typeface="+mn-cs"/>
              </a:rPr>
              <a:t>EVIDENCIAS DE TRABAJO</a:t>
            </a:r>
            <a:endParaRPr kumimoji="0" lang="es-E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026" name="Picture 2"/>
          <p:cNvPicPr>
            <a:picLocks noChangeAspect="1" noChangeArrowheads="1"/>
          </p:cNvPicPr>
          <p:nvPr/>
        </p:nvPicPr>
        <p:blipFill>
          <a:blip r:embed="rId5"/>
          <a:srcRect l="11071" t="19896" r="33929" b="9629"/>
          <a:stretch>
            <a:fillRect/>
          </a:stretch>
        </p:blipFill>
        <p:spPr bwMode="auto">
          <a:xfrm>
            <a:off x="2438379" y="972465"/>
            <a:ext cx="6705600" cy="4833257"/>
          </a:xfrm>
          <a:prstGeom prst="rect">
            <a:avLst/>
          </a:prstGeom>
          <a:noFill/>
          <a:ln w="9525">
            <a:noFill/>
            <a:miter lim="800000"/>
            <a:headEnd/>
            <a:tailEnd/>
          </a:ln>
          <a:effectLst/>
        </p:spPr>
      </p:pic>
    </p:spTree>
    <p:extLst>
      <p:ext uri="{BB962C8B-B14F-4D97-AF65-F5344CB8AC3E}">
        <p14:creationId xmlns:p14="http://schemas.microsoft.com/office/powerpoint/2010/main" val="27226357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Resultado de imagen para crayola animad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66506" y="3445776"/>
            <a:ext cx="829163" cy="764401"/>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p:cNvSpPr txBox="1"/>
          <p:nvPr/>
        </p:nvSpPr>
        <p:spPr>
          <a:xfrm>
            <a:off x="6081932" y="6105378"/>
            <a:ext cx="2926080" cy="369332"/>
          </a:xfrm>
          <a:prstGeom prst="rect">
            <a:avLst/>
          </a:prstGeom>
          <a:solidFill>
            <a:schemeClr val="accent6">
              <a:lumMod val="60000"/>
              <a:lumOff val="40000"/>
            </a:schemeClr>
          </a:solidFill>
          <a:ln>
            <a:solidFill>
              <a:schemeClr val="tx1"/>
            </a:solidFill>
          </a:ln>
        </p:spPr>
        <p:txBody>
          <a:bodyPr wrap="square" rtlCol="0">
            <a:spAutoFit/>
          </a:bodyPr>
          <a:lstStyle/>
          <a:p>
            <a:pPr algn="ctr"/>
            <a:r>
              <a:rPr lang="es-MX" dirty="0">
                <a:solidFill>
                  <a:prstClr val="black"/>
                </a:solidFill>
              </a:rPr>
              <a:t>EVIDENCIAS DE TRABAJO</a:t>
            </a:r>
            <a:endParaRPr lang="es-ES" dirty="0">
              <a:solidFill>
                <a:prstClr val="black"/>
              </a:solidFill>
            </a:endParaRPr>
          </a:p>
        </p:txBody>
      </p:sp>
      <p:pic>
        <p:nvPicPr>
          <p:cNvPr id="1026" name="Picture 2"/>
          <p:cNvPicPr>
            <a:picLocks noChangeAspect="1" noChangeArrowheads="1"/>
          </p:cNvPicPr>
          <p:nvPr/>
        </p:nvPicPr>
        <p:blipFill>
          <a:blip r:embed="rId3"/>
          <a:srcRect l="11786" t="42259" r="38810" b="22751"/>
          <a:stretch>
            <a:fillRect/>
          </a:stretch>
        </p:blipFill>
        <p:spPr bwMode="auto">
          <a:xfrm>
            <a:off x="391886" y="410857"/>
            <a:ext cx="10668000" cy="5293258"/>
          </a:xfrm>
          <a:prstGeom prst="rect">
            <a:avLst/>
          </a:prstGeom>
          <a:noFill/>
          <a:ln w="9525">
            <a:noFill/>
            <a:miter lim="800000"/>
            <a:headEnd/>
            <a:tailEnd/>
          </a:ln>
          <a:effectLst/>
        </p:spPr>
      </p:pic>
    </p:spTree>
    <p:extLst>
      <p:ext uri="{BB962C8B-B14F-4D97-AF65-F5344CB8AC3E}">
        <p14:creationId xmlns:p14="http://schemas.microsoft.com/office/powerpoint/2010/main" val="11709350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MX" dirty="0" smtClean="0"/>
              <a:t>¿</a:t>
            </a:r>
            <a:r>
              <a:rPr lang="es-MX" sz="3600" dirty="0" smtClean="0"/>
              <a:t>Por qué es importante el desarrollo del pensamiento matemático en los niños? </a:t>
            </a:r>
            <a:endParaRPr lang="es-MX" sz="3600" dirty="0"/>
          </a:p>
        </p:txBody>
      </p:sp>
      <p:sp>
        <p:nvSpPr>
          <p:cNvPr id="3" name="Marcador de contenido 2"/>
          <p:cNvSpPr>
            <a:spLocks noGrp="1"/>
          </p:cNvSpPr>
          <p:nvPr>
            <p:ph idx="1"/>
          </p:nvPr>
        </p:nvSpPr>
        <p:spPr/>
        <p:txBody>
          <a:bodyPr/>
          <a:lstStyle/>
          <a:p>
            <a:r>
              <a:rPr lang="es-MX" dirty="0" smtClean="0"/>
              <a:t>El pensamiento matemático promueve y fortalece el desarrollo de capacidades cognitivas en los alumnos, es fundamental implementar actividades de dicho campo en donde se contribuya al desarrollo de competencias, si bien es cierto el preescolar es el primer contacto escolar que los chicos tienen, por lo tanto el pensamiento matemático se debe abordar en dicho nivel educativo.</a:t>
            </a:r>
          </a:p>
          <a:p>
            <a:r>
              <a:rPr lang="es-MX" dirty="0" smtClean="0"/>
              <a:t>Permite que el alumno realice analogías y comparaciones matemáticas que se presentan en su vida cotidiana y le permite dar resolución a ciertos problemas específicos que se presentan.</a:t>
            </a:r>
            <a:endParaRPr lang="es-MX" dirty="0"/>
          </a:p>
        </p:txBody>
      </p:sp>
    </p:spTree>
    <p:extLst>
      <p:ext uri="{BB962C8B-B14F-4D97-AF65-F5344CB8AC3E}">
        <p14:creationId xmlns:p14="http://schemas.microsoft.com/office/powerpoint/2010/main" val="35318118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es-MX" sz="3600" dirty="0" smtClean="0"/>
              <a:t>¿Cómo trabajas el campo de pensamiento matemático con tus alumnos?</a:t>
            </a:r>
            <a:endParaRPr lang="es-MX" sz="3600" dirty="0"/>
          </a:p>
        </p:txBody>
      </p:sp>
      <p:sp>
        <p:nvSpPr>
          <p:cNvPr id="3" name="Marcador de contenido 2"/>
          <p:cNvSpPr>
            <a:spLocks noGrp="1"/>
          </p:cNvSpPr>
          <p:nvPr>
            <p:ph idx="1"/>
          </p:nvPr>
        </p:nvSpPr>
        <p:spPr/>
        <p:txBody>
          <a:bodyPr/>
          <a:lstStyle/>
          <a:p>
            <a:r>
              <a:rPr lang="es-MX" dirty="0" smtClean="0"/>
              <a:t>A través de actividades innovadoras según las necesidades del grupo así como estilos de aprendizaje, generalmente son actividades lúdicas donde se enfatiza en los principios de conteo, aspecto número, cardinalidad y ubicación espacial. </a:t>
            </a:r>
          </a:p>
          <a:p>
            <a:r>
              <a:rPr lang="es-MX" dirty="0" smtClean="0"/>
              <a:t>El material que se utiliza mayoritariamente es manipulable para que los chicos identifiquen y perciban el aprendizaje a través de los sentidos.</a:t>
            </a:r>
            <a:endParaRPr lang="es-MX" dirty="0"/>
          </a:p>
        </p:txBody>
      </p:sp>
    </p:spTree>
    <p:extLst>
      <p:ext uri="{BB962C8B-B14F-4D97-AF65-F5344CB8AC3E}">
        <p14:creationId xmlns:p14="http://schemas.microsoft.com/office/powerpoint/2010/main" val="5077500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es-MX" sz="3600" dirty="0" smtClean="0"/>
              <a:t>¿Cómo consideras que han sido los avances con tus alumnos?</a:t>
            </a:r>
            <a:endParaRPr lang="es-MX" sz="3600" dirty="0"/>
          </a:p>
        </p:txBody>
      </p:sp>
      <p:sp>
        <p:nvSpPr>
          <p:cNvPr id="3" name="Marcador de contenido 2"/>
          <p:cNvSpPr>
            <a:spLocks noGrp="1"/>
          </p:cNvSpPr>
          <p:nvPr>
            <p:ph idx="1"/>
          </p:nvPr>
        </p:nvSpPr>
        <p:spPr/>
        <p:txBody>
          <a:bodyPr/>
          <a:lstStyle/>
          <a:p>
            <a:r>
              <a:rPr lang="es-MX" dirty="0" smtClean="0"/>
              <a:t>Cuando se tuvo el primer contacto con el grupo, presentaban una gran área de oportunidad en el campo de pensamiento matemático, por lo cual en la jornada de práctica se enfatizo en mencionado campo de formación, para contribuir al logro y consolidación de aprendizajes. </a:t>
            </a:r>
          </a:p>
          <a:p>
            <a:r>
              <a:rPr lang="es-MX" dirty="0" smtClean="0"/>
              <a:t>El avance actualmente es significativo y progresivo, los alumnos dominan el aspecto número y comienzan a tener nociones de ubicación, por lo cual en la próxima jornada de práctica se trabajará en el aspecto de ubicación espacial y cardinalidad.</a:t>
            </a:r>
            <a:endParaRPr lang="es-MX" dirty="0"/>
          </a:p>
        </p:txBody>
      </p:sp>
    </p:spTree>
    <p:extLst>
      <p:ext uri="{BB962C8B-B14F-4D97-AF65-F5344CB8AC3E}">
        <p14:creationId xmlns:p14="http://schemas.microsoft.com/office/powerpoint/2010/main" val="3926910005"/>
      </p:ext>
    </p:extLst>
  </p:cSld>
  <p:clrMapOvr>
    <a:masterClrMapping/>
  </p:clrMapOvr>
</p:sld>
</file>

<file path=ppt/theme/theme1.xml><?xml version="1.0" encoding="utf-8"?>
<a:theme xmlns:a="http://schemas.openxmlformats.org/drawingml/2006/main" name="1_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84</TotalTime>
  <Words>284</Words>
  <Application>Microsoft Office PowerPoint</Application>
  <PresentationFormat>Panorámica</PresentationFormat>
  <Paragraphs>11</Paragraphs>
  <Slides>5</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5</vt:i4>
      </vt:variant>
    </vt:vector>
  </HeadingPairs>
  <TitlesOfParts>
    <vt:vector size="9" baseType="lpstr">
      <vt:lpstr>Arial</vt:lpstr>
      <vt:lpstr>Calibri</vt:lpstr>
      <vt:lpstr>Calibri Light</vt:lpstr>
      <vt:lpstr>1_Tema de Office</vt:lpstr>
      <vt:lpstr>Presentación de PowerPoint</vt:lpstr>
      <vt:lpstr>Presentación de PowerPoint</vt:lpstr>
      <vt:lpstr>¿Por qué es importante el desarrollo del pensamiento matemático en los niños? </vt:lpstr>
      <vt:lpstr>¿Cómo trabajas el campo de pensamiento matemático con tus alumnos?</vt:lpstr>
      <vt:lpstr>¿Cómo consideras que han sido los avances con tus alumnos?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 de Windows</dc:creator>
  <cp:lastModifiedBy>Usuario de Windows</cp:lastModifiedBy>
  <cp:revision>27</cp:revision>
  <dcterms:created xsi:type="dcterms:W3CDTF">2019-03-07T18:27:38Z</dcterms:created>
  <dcterms:modified xsi:type="dcterms:W3CDTF">2019-05-03T13:26:18Z</dcterms:modified>
</cp:coreProperties>
</file>