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EVIDENCIAS DE TRABAJO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1071" t="19896" r="33929" b="9629"/>
          <a:stretch>
            <a:fillRect/>
          </a:stretch>
        </p:blipFill>
        <p:spPr bwMode="auto">
          <a:xfrm>
            <a:off x="2438379" y="972465"/>
            <a:ext cx="6705600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2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EVIDENCIAS DE TRABAJO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l="13877" t="43396" r="38517" b="26112"/>
          <a:stretch/>
        </p:blipFill>
        <p:spPr bwMode="auto">
          <a:xfrm>
            <a:off x="843707" y="582980"/>
            <a:ext cx="10279700" cy="46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0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92770" y="1608083"/>
            <a:ext cx="9270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1.- ¿Por qué consideras que es importante el desarrollo del pensamiento matemático en los niños?</a:t>
            </a:r>
          </a:p>
          <a:p>
            <a:endParaRPr lang="es-MX" dirty="0"/>
          </a:p>
          <a:p>
            <a:r>
              <a:rPr lang="es-MX" dirty="0" smtClean="0"/>
              <a:t>Porque les permite, no solamente adquirir conceptos de carácter matemático, si no también el poder adquirir competencias para la resolución de problemas y el pensamiento crítico/analítico</a:t>
            </a:r>
          </a:p>
          <a:p>
            <a:endParaRPr lang="es-MX" dirty="0"/>
          </a:p>
          <a:p>
            <a:r>
              <a:rPr lang="es-MX" dirty="0" smtClean="0"/>
              <a:t>2.- ¿Cómo trabajas con el </a:t>
            </a:r>
            <a:r>
              <a:rPr lang="es-MX" b="1" dirty="0" smtClean="0"/>
              <a:t>Campo de Pensamiento matemático</a:t>
            </a:r>
            <a:r>
              <a:rPr lang="es-MX" dirty="0" smtClean="0"/>
              <a:t> con tus alumnos?</a:t>
            </a:r>
          </a:p>
          <a:p>
            <a:endParaRPr lang="es-MX" dirty="0" smtClean="0"/>
          </a:p>
          <a:p>
            <a:r>
              <a:rPr lang="es-MX" dirty="0" smtClean="0"/>
              <a:t>Mediante actividades de manipulación en donde se les permita el poder poner en practica las estrategias de conteo o numero, actividades lúdicas para desarrollar forma, espacio y medida.  Todo esto tomando como referencia situaciones de la vida cotidiana.</a:t>
            </a:r>
          </a:p>
          <a:p>
            <a:endParaRPr lang="es-MX" dirty="0"/>
          </a:p>
          <a:p>
            <a:r>
              <a:rPr lang="es-MX" dirty="0" smtClean="0"/>
              <a:t>3.- ¿Cómo consideras que han sido los avances en tus alumnos?</a:t>
            </a:r>
          </a:p>
          <a:p>
            <a:endParaRPr lang="es-MX" dirty="0"/>
          </a:p>
          <a:p>
            <a:r>
              <a:rPr lang="es-MX" dirty="0" smtClean="0"/>
              <a:t>Buenos, todo a su ritmo pero el poco tiempo que he estado con ellos, he notado un pequeño cambio en temas que no antes </a:t>
            </a:r>
            <a:r>
              <a:rPr lang="es-MX" smtClean="0"/>
              <a:t>no comprendian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l="11786" t="42259" r="72941" b="51355"/>
          <a:stretch/>
        </p:blipFill>
        <p:spPr bwMode="auto">
          <a:xfrm>
            <a:off x="990976" y="641961"/>
            <a:ext cx="3297987" cy="96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esultado de imagen para crayola anim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2" y="843682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2756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152</Words>
  <Application>Microsoft Office PowerPoint</Application>
  <PresentationFormat>Panorámica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26</cp:revision>
  <dcterms:created xsi:type="dcterms:W3CDTF">2019-03-07T18:27:38Z</dcterms:created>
  <dcterms:modified xsi:type="dcterms:W3CDTF">2019-05-03T13:17:19Z</dcterms:modified>
</cp:coreProperties>
</file>