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EVIDENCIAS DE TRABAJO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1071" t="19896" r="33929" b="9629"/>
          <a:stretch>
            <a:fillRect/>
          </a:stretch>
        </p:blipFill>
        <p:spPr bwMode="auto">
          <a:xfrm>
            <a:off x="2438379" y="972465"/>
            <a:ext cx="6705600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2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EVIDENCIAS DE TRABAJO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1786" t="42259" r="38810" b="22751"/>
          <a:stretch>
            <a:fillRect/>
          </a:stretch>
        </p:blipFill>
        <p:spPr bwMode="auto">
          <a:xfrm>
            <a:off x="391886" y="410857"/>
            <a:ext cx="10668000" cy="529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0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2284" y="196520"/>
            <a:ext cx="10515600" cy="5952031"/>
          </a:xfrm>
        </p:spPr>
        <p:txBody>
          <a:bodyPr>
            <a:normAutofit/>
          </a:bodyPr>
          <a:lstStyle/>
          <a:p>
            <a:r>
              <a:rPr lang="es-MX" dirty="0" smtClean="0"/>
              <a:t>¿Por qué consideras que es importante el desarrollo del pensamiento matemático en los niños? Considero que el pensamiento matemático en el nivel preescolar es importante debido a que es una manera de adquirir habilidades que son necesarias para el desenvolvimiento de los alumnos en su vida diaria dentro y fuera de la escuela.</a:t>
            </a:r>
          </a:p>
          <a:p>
            <a:r>
              <a:rPr lang="es-MX" dirty="0" smtClean="0"/>
              <a:t>¿Cómo trabajas el campo formativo </a:t>
            </a:r>
            <a:r>
              <a:rPr lang="es-MX" b="1" dirty="0" smtClean="0"/>
              <a:t>pensamiento matemático </a:t>
            </a:r>
            <a:r>
              <a:rPr lang="es-MX" dirty="0" smtClean="0"/>
              <a:t>con tus alumnos? A través de diversos juegos o actividades donde sea necesario que los alumnos pongan en práctica estrategias de resolución de problemas.</a:t>
            </a:r>
          </a:p>
          <a:p>
            <a:r>
              <a:rPr lang="es-MX" dirty="0" smtClean="0"/>
              <a:t>¿cómo consideras que han sido los avances en tus alumnos? Considero que han sido buenos, es decir, mis alumnos han presentado un avance adecuado a las actividades que les he puesto durante las jornadas de práctica.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391105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137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28</cp:revision>
  <dcterms:created xsi:type="dcterms:W3CDTF">2019-03-07T18:27:38Z</dcterms:created>
  <dcterms:modified xsi:type="dcterms:W3CDTF">2019-05-03T13:42:34Z</dcterms:modified>
</cp:coreProperties>
</file>