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3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94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3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0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786" t="42259" r="38810" b="22751"/>
          <a:stretch>
            <a:fillRect/>
          </a:stretch>
        </p:blipFill>
        <p:spPr bwMode="auto">
          <a:xfrm>
            <a:off x="391886" y="410857"/>
            <a:ext cx="10668000" cy="5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81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6538" y="399393"/>
            <a:ext cx="93436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Considero que es importante pues, el campo de pensamiento matemático no sólo enseña números, sumas y restas, sino también ayuda a los niños a pensar de manera crítica ante los distintos problemas que pueda enfrentar  en la vida y a obtener herramientas para la vida diaria.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Trabajo el campo de pensamiento matemático de mayor manera través del juego, por medio de actividades en las que los preescolares deban razonar para solucionar un problema.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Considero que en las semanas en las que he trabajado, he podido ver un gran avance pues reconocen conceptos que antes no entendían y razonan de manera más efectiva.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280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2019-05-03T13:18:53Z</dcterms:created>
  <dcterms:modified xsi:type="dcterms:W3CDTF">2019-05-03T13:19:04Z</dcterms:modified>
</cp:coreProperties>
</file>