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91" d="100"/>
          <a:sy n="91" d="100"/>
        </p:scale>
        <p:origin x="1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1026" name="Picture 2"/>
          <p:cNvPicPr>
            <a:picLocks noChangeAspect="1" noChangeArrowheads="1"/>
          </p:cNvPicPr>
          <p:nvPr/>
        </p:nvPicPr>
        <p:blipFill>
          <a:blip r:embed="rId3"/>
          <a:srcRect l="11786" t="42259" r="38810" b="22751"/>
          <a:stretch>
            <a:fillRect/>
          </a:stretch>
        </p:blipFill>
        <p:spPr bwMode="auto">
          <a:xfrm>
            <a:off x="391886" y="410857"/>
            <a:ext cx="10668000" cy="5293258"/>
          </a:xfrm>
          <a:prstGeom prst="rect">
            <a:avLst/>
          </a:prstGeom>
          <a:noFill/>
          <a:ln w="9525">
            <a:noFill/>
            <a:miter lim="800000"/>
            <a:headEnd/>
            <a:tailEnd/>
          </a:ln>
          <a:effec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0243" y="753570"/>
            <a:ext cx="10515600" cy="4351338"/>
          </a:xfrm>
        </p:spPr>
        <p:txBody>
          <a:bodyPr>
            <a:normAutofit/>
          </a:bodyPr>
          <a:lstStyle/>
          <a:p>
            <a:pPr marL="228600" indent="-228600">
              <a:buAutoNum type="arabicPeriod"/>
            </a:pPr>
            <a:r>
              <a:rPr lang="es-MX" sz="1800" dirty="0" smtClean="0"/>
              <a:t>Porque constantemente se hace uso de las matemáticas en la </a:t>
            </a:r>
            <a:r>
              <a:rPr lang="es-MX" sz="1800" dirty="0"/>
              <a:t> </a:t>
            </a:r>
            <a:r>
              <a:rPr lang="es-MX" sz="1800" dirty="0" smtClean="0"/>
              <a:t>vida diaria .</a:t>
            </a:r>
          </a:p>
          <a:p>
            <a:pPr marL="228600" indent="-228600">
              <a:buAutoNum type="arabicPeriod"/>
            </a:pPr>
            <a:r>
              <a:rPr lang="es-MX" sz="1800" dirty="0" smtClean="0"/>
              <a:t> he trabajado el pensamiento matemático con actividades de conteo, adiciones, equivalencias, graficas de barras, juegos matemáticos, etc.</a:t>
            </a:r>
          </a:p>
          <a:p>
            <a:pPr marL="228600" indent="-228600">
              <a:buAutoNum type="arabicPeriod"/>
            </a:pPr>
            <a:r>
              <a:rPr lang="es-MX" sz="1800" dirty="0"/>
              <a:t>c</a:t>
            </a:r>
            <a:r>
              <a:rPr lang="es-MX" sz="1800" dirty="0" smtClean="0"/>
              <a:t>onsidero que aunque el grupo en general va muy bien en el campo de pensamiento matemático desde que llegue al jardín si  han tenido avances significativos alumnos que iban un poco mas atrasados que otros en conteo, adiciones  y búsqueda de equivalencias .</a:t>
            </a:r>
            <a:endParaRPr lang="es-MX" sz="5400" dirty="0"/>
          </a:p>
        </p:txBody>
      </p:sp>
    </p:spTree>
    <p:extLst>
      <p:ext uri="{BB962C8B-B14F-4D97-AF65-F5344CB8AC3E}">
        <p14:creationId xmlns:p14="http://schemas.microsoft.com/office/powerpoint/2010/main" val="224734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7378" t="18519" r="31004" b="14917"/>
          <a:stretch>
            <a:fillRect/>
          </a:stretch>
        </p:blipFill>
        <p:spPr bwMode="auto">
          <a:xfrm>
            <a:off x="1175657" y="319315"/>
            <a:ext cx="9869714" cy="5704114"/>
          </a:xfrm>
          <a:prstGeom prst="rect">
            <a:avLst/>
          </a:prstGeom>
          <a:noFill/>
          <a:ln w="9525">
            <a:noFill/>
            <a:miter lim="800000"/>
            <a:headEnd/>
            <a:tailEnd/>
          </a:ln>
          <a:effectLst/>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8300" t="21436" r="32891" b="38312"/>
          <a:stretch>
            <a:fillRect/>
          </a:stretch>
        </p:blipFill>
        <p:spPr bwMode="auto">
          <a:xfrm>
            <a:off x="1959428" y="711199"/>
            <a:ext cx="8287657" cy="5239657"/>
          </a:xfrm>
          <a:prstGeom prst="rect">
            <a:avLst/>
          </a:prstGeom>
          <a:noFill/>
          <a:ln w="9525">
            <a:noFill/>
            <a:miter lim="800000"/>
            <a:headEnd/>
            <a:tailEnd/>
          </a:ln>
          <a:effectLst/>
        </p:spPr>
      </p:pic>
    </p:spTree>
    <p:extLst>
      <p:ext uri="{BB962C8B-B14F-4D97-AF65-F5344CB8AC3E}">
        <p14:creationId xmlns:p14="http://schemas.microsoft.com/office/powerpoint/2010/main" val="355841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87</Words>
  <Application>Microsoft Office PowerPoint</Application>
  <PresentationFormat>Panorámica</PresentationFormat>
  <Paragraphs>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28</cp:revision>
  <dcterms:created xsi:type="dcterms:W3CDTF">2019-03-07T18:27:38Z</dcterms:created>
  <dcterms:modified xsi:type="dcterms:W3CDTF">2019-05-03T13:39:18Z</dcterms:modified>
</cp:coreProperties>
</file>