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1786" t="42259" r="38810" b="22751"/>
          <a:stretch>
            <a:fillRect/>
          </a:stretch>
        </p:blipFill>
        <p:spPr bwMode="auto">
          <a:xfrm>
            <a:off x="391886" y="410857"/>
            <a:ext cx="10668000" cy="5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409903"/>
            <a:ext cx="10515600" cy="5767060"/>
          </a:xfrm>
        </p:spPr>
        <p:txBody>
          <a:bodyPr/>
          <a:lstStyle/>
          <a:p>
            <a:pPr>
              <a:buFontTx/>
              <a:buChar char="-"/>
            </a:pPr>
            <a:r>
              <a:rPr lang="es-MX" dirty="0" smtClean="0"/>
              <a:t>Considero que el desarrollo del pensamiento matemático en los niños es de vital importancia debido a que los ayuda a realizar diversas actividades en su vida cotidiana y les permite seguir con su proceso de aprendizaje</a:t>
            </a:r>
          </a:p>
          <a:p>
            <a:pPr>
              <a:buFontTx/>
              <a:buChar char="-"/>
            </a:pPr>
            <a:r>
              <a:rPr lang="es-MX" dirty="0" smtClean="0"/>
              <a:t>Con mis alumnos trabajo el pensamiento matemático de diversas maneras, utilizando estrategias de juego, la manipulación de objetos para el conteo e incluso con ejemplos de la vida cotidiana.</a:t>
            </a:r>
          </a:p>
          <a:p>
            <a:pPr>
              <a:buFontTx/>
              <a:buChar char="-"/>
            </a:pPr>
            <a:r>
              <a:rPr lang="es-MX" dirty="0" smtClean="0"/>
              <a:t>Considero que el avance de mis alumnos de la primer jornada de práctica hasta ahora ha sido mucho debido a que los niños tenían un rango de conteo y reconocimiento de números del 1 al 6 sin embargo pude detectar que ahora ya tienen un rango de conteo y reconocimiento mayo,  debido a que ahora es hasta el 28.</a:t>
            </a:r>
          </a:p>
          <a:p>
            <a:pPr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776411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26</cp:revision>
  <dcterms:created xsi:type="dcterms:W3CDTF">2019-03-07T18:27:38Z</dcterms:created>
  <dcterms:modified xsi:type="dcterms:W3CDTF">2019-05-03T13:50:08Z</dcterms:modified>
</cp:coreProperties>
</file>