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126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28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75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844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248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675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626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81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06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50FA7-F9A5-458F-B03A-4E9B4AC1704E}" type="datetimeFigureOut">
              <a:rPr lang="es-MX" smtClean="0"/>
              <a:t>03/05/2019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32CF-9654-44FA-9845-ABBDC4C70D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76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11071" t="19896" r="33929" b="9629"/>
          <a:stretch>
            <a:fillRect/>
          </a:stretch>
        </p:blipFill>
        <p:spPr bwMode="auto">
          <a:xfrm>
            <a:off x="1506071" y="361111"/>
            <a:ext cx="8240337" cy="593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3889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93745" y="462579"/>
            <a:ext cx="118364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Actividad 1</a:t>
            </a:r>
          </a:p>
          <a:p>
            <a:endParaRPr lang="es-MX" dirty="0"/>
          </a:p>
          <a:p>
            <a:r>
              <a:rPr lang="es-MX" dirty="0" smtClean="0"/>
              <a:t>A partir de tu experiencia, escribe brevemente un  texto en tu cuaderno de trabajo donde respondas:</a:t>
            </a:r>
          </a:p>
          <a:p>
            <a:endParaRPr lang="es-MX" dirty="0" smtClean="0"/>
          </a:p>
          <a:p>
            <a:r>
              <a:rPr lang="es-MX" dirty="0" smtClean="0"/>
              <a:t>¿Por qué consideras que es importante el desarrollo del pensamiento matemático en los niños?</a:t>
            </a:r>
          </a:p>
          <a:p>
            <a:r>
              <a:rPr lang="es-MX" dirty="0" smtClean="0"/>
              <a:t>Porque es el desarrollo de una inteligencia que los niños deben de tener, el pensamiento matemático fomenta </a:t>
            </a:r>
            <a:r>
              <a:rPr lang="es-MX" dirty="0"/>
              <a:t>la capacidad de razonar, </a:t>
            </a:r>
            <a:r>
              <a:rPr lang="es-MX" dirty="0" smtClean="0"/>
              <a:t>pensar sobre </a:t>
            </a:r>
            <a:r>
              <a:rPr lang="es-MX" dirty="0"/>
              <a:t>las metas  </a:t>
            </a:r>
            <a:r>
              <a:rPr lang="es-MX" dirty="0" smtClean="0"/>
              <a:t>planificar como realizar ciertas actividades también creo que permite </a:t>
            </a:r>
            <a:r>
              <a:rPr lang="es-MX" dirty="0"/>
              <a:t>establecer relaciones entre diferentes conceptos </a:t>
            </a:r>
            <a:r>
              <a:rPr lang="es-MX" dirty="0" smtClean="0"/>
              <a:t>y así poder </a:t>
            </a:r>
            <a:r>
              <a:rPr lang="es-MX" dirty="0"/>
              <a:t>llegar a una comprensión más </a:t>
            </a:r>
            <a:r>
              <a:rPr lang="es-MX" dirty="0" smtClean="0"/>
              <a:t>profunda y razonada.</a:t>
            </a:r>
          </a:p>
          <a:p>
            <a:endParaRPr lang="es-MX" dirty="0"/>
          </a:p>
          <a:p>
            <a:r>
              <a:rPr lang="es-MX" dirty="0" smtClean="0"/>
              <a:t>¿Cómo trabajos con el campo de pensamiento matemático con tus alumnos? </a:t>
            </a:r>
          </a:p>
          <a:p>
            <a:r>
              <a:rPr lang="es-MX" dirty="0" smtClean="0"/>
              <a:t>Mediante diversas actividades y las que considero primordiales son los principios del conteo que es una manera de manejar este campo las cuales son correspondencia </a:t>
            </a:r>
            <a:r>
              <a:rPr lang="es-MX" dirty="0"/>
              <a:t>de uno a </a:t>
            </a:r>
            <a:r>
              <a:rPr lang="es-MX" dirty="0" smtClean="0"/>
              <a:t>uno, principio </a:t>
            </a:r>
            <a:r>
              <a:rPr lang="es-MX" dirty="0"/>
              <a:t>de </a:t>
            </a:r>
            <a:r>
              <a:rPr lang="es-MX" dirty="0" smtClean="0"/>
              <a:t>abstracción, principio </a:t>
            </a:r>
            <a:r>
              <a:rPr lang="es-MX" dirty="0"/>
              <a:t>de irrelevancia del </a:t>
            </a:r>
            <a:r>
              <a:rPr lang="es-MX" dirty="0" smtClean="0"/>
              <a:t>orden y principio </a:t>
            </a:r>
            <a:r>
              <a:rPr lang="es-MX" dirty="0"/>
              <a:t>de </a:t>
            </a:r>
            <a:r>
              <a:rPr lang="es-MX" dirty="0" smtClean="0"/>
              <a:t>cardinal además de presentarle al niño situaciones donde tenga que utilizar la lógica, el pensamiento y razonamiento.</a:t>
            </a:r>
          </a:p>
          <a:p>
            <a:endParaRPr lang="es-MX" dirty="0"/>
          </a:p>
          <a:p>
            <a:r>
              <a:rPr lang="es-MX" dirty="0" smtClean="0"/>
              <a:t>¿Cómo consideras que han sido los avances de tus alumnos?</a:t>
            </a:r>
          </a:p>
          <a:p>
            <a:r>
              <a:rPr lang="es-MX" dirty="0" smtClean="0"/>
              <a:t>Considero que su avance no es el mas adecuado de todos y que aun falta reforzar este campo debido a que es un grupo mixto y se tiene que nivelar a un punto que los dos grados comprendan además de que cada alumno sigue un proceso y hay niños que desarrollan mas este campo que otros.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3380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232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2019-05-03T13:13:48Z</dcterms:created>
  <dcterms:modified xsi:type="dcterms:W3CDTF">2019-05-03T13:22:18Z</dcterms:modified>
</cp:coreProperties>
</file>