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7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88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53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6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5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1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1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99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7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1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88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9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8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1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92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9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19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17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7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D373-8C92-4387-AA53-F28600907D13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CC2B-49BA-489F-A04C-592F2E4C8C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6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1" y="365129"/>
            <a:ext cx="10515600" cy="1325563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Evidencias de trabajo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8" indent="-228588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APRENDIZAJES CLAVE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JULISSA MARCELA PUENTE COVARRUBIAS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N.L.14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3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7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4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553453"/>
            <a:ext cx="10515600" cy="56235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 smtClean="0"/>
              <a:t>Actividad 3</a:t>
            </a:r>
          </a:p>
          <a:p>
            <a:pPr marL="0" indent="0">
              <a:buNone/>
            </a:pPr>
            <a:r>
              <a:rPr lang="es-MX" dirty="0" smtClean="0"/>
              <a:t>1.- </a:t>
            </a:r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smtClean="0"/>
              <a:t>Cuenta </a:t>
            </a:r>
            <a:r>
              <a:rPr lang="es-MX" dirty="0"/>
              <a:t>colecciones no mayores a 20 elementos. 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smtClean="0"/>
              <a:t>Comunica </a:t>
            </a:r>
            <a:r>
              <a:rPr lang="es-MX" dirty="0"/>
              <a:t>de manera oral y escrita los números del 1 al 10 en diversas situaciones y de diferentes maneras, incluida la convencional. </a:t>
            </a:r>
          </a:p>
          <a:p>
            <a:pPr marL="0" indent="0">
              <a:buNone/>
            </a:pPr>
            <a:r>
              <a:rPr lang="es-MX" dirty="0" smtClean="0"/>
              <a:t>-Compara</a:t>
            </a:r>
            <a:r>
              <a:rPr lang="es-MX" dirty="0"/>
              <a:t>, iguala y clasifica colecciones con base en la cantidad de elementos.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2.-En un inicio los alumnos se resistían a hacer las actividades, únicamente mencionaban que no podían, después poco a poco fueron avanzando y en cuanto unos iniciaban a participar los demás observaban y fue así cuando surgió el “yo también pude”, lograron emitir comparaciones, explicaciones y otros ayudaban a los que se retrasan.</a:t>
            </a:r>
          </a:p>
          <a:p>
            <a:pPr marL="0" indent="0">
              <a:buNone/>
            </a:pPr>
            <a:r>
              <a:rPr lang="es-MX" dirty="0" smtClean="0"/>
              <a:t>3.- Enfocándome en el reconocimiento de los números, planteando cuestiones y dando ejemplos.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608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137" y="658562"/>
            <a:ext cx="10956759" cy="5754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4.- Si porque para dar solución a las diversas situaciones requerían de la comunicación con los demás, participar, inferir, razonar, utilizar diversos materiales, variar las formas de trabajo para que llegaran a descubrir soluciones por si mismos. </a:t>
            </a:r>
          </a:p>
          <a:p>
            <a:pPr marL="0" indent="0">
              <a:buNone/>
            </a:pPr>
            <a:r>
              <a:rPr lang="es-MX" dirty="0"/>
              <a:t>5.-• Usa expresiones temporales y representaciones gráficas para explicar la sucesión de eventos. • Usa unidades no convencionales para medir la capacidad con distintos propósitos. </a:t>
            </a:r>
            <a:r>
              <a:rPr lang="es-MX" dirty="0" smtClean="0"/>
              <a:t>Porque el primero no lo tengo muy claro, difiero en cómo abordarlo y el segundo creo que no se ha dado la oportunidad de considerarlo para una situación.</a:t>
            </a:r>
          </a:p>
          <a:p>
            <a:pPr marL="0" indent="0">
              <a:buNone/>
            </a:pPr>
            <a:r>
              <a:rPr lang="es-MX" dirty="0" smtClean="0"/>
              <a:t>6.- Aclarar mis dudas y plantearme trabajar con ellos ideando algo que sea de impacto en los aprendizajes de los niños.</a:t>
            </a:r>
          </a:p>
          <a:p>
            <a:pPr marL="0" indent="0">
              <a:buNone/>
            </a:pPr>
            <a:r>
              <a:rPr lang="es-MX" dirty="0" smtClean="0"/>
              <a:t>7.- Que los alumnos participen y compartan más, además de llevarlos a comprender el uso del pensamiento matemático, que descubran su utilidad y a su vez lo sepan expresar.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023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2019-05-03T13:51:27Z</dcterms:created>
  <dcterms:modified xsi:type="dcterms:W3CDTF">2019-05-03T13:51:36Z</dcterms:modified>
</cp:coreProperties>
</file>