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5" r:id="rId4"/>
    <p:sldId id="266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66" d="100"/>
          <a:sy n="66" d="100"/>
        </p:scale>
        <p:origin x="1086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0"/>
            <a:ext cx="12061371" cy="6415314"/>
          </a:xfrm>
        </p:spPr>
        <p:txBody>
          <a:bodyPr>
            <a:normAutofit lnSpcReduction="10000"/>
          </a:bodyPr>
          <a:lstStyle/>
          <a:p>
            <a:r>
              <a:rPr lang="es-MX" sz="2600" dirty="0" smtClean="0"/>
              <a:t>¿Qué aprendizajes esperados has trabajado con mayor énfasis en el salón de clases?</a:t>
            </a:r>
          </a:p>
          <a:p>
            <a:pPr marL="0" indent="0">
              <a:buNone/>
            </a:pPr>
            <a:r>
              <a:rPr lang="es-MX" sz="2600" dirty="0" smtClean="0"/>
              <a:t>Resuelve </a:t>
            </a:r>
            <a:r>
              <a:rPr lang="es-MX" sz="2600" dirty="0"/>
              <a:t>problemas a través del conteo y con acciones sobre las colecciones.</a:t>
            </a:r>
          </a:p>
          <a:p>
            <a:pPr marL="0" indent="0">
              <a:buNone/>
            </a:pPr>
            <a:r>
              <a:rPr lang="es-MX" sz="2600" dirty="0" smtClean="0"/>
              <a:t>Cuenta </a:t>
            </a:r>
            <a:r>
              <a:rPr lang="es-MX" sz="2600" dirty="0"/>
              <a:t>colecciones no mayores a 20 elementos. </a:t>
            </a:r>
            <a:endParaRPr lang="es-MX" sz="2600" dirty="0" smtClean="0"/>
          </a:p>
          <a:p>
            <a:pPr marL="0" indent="0">
              <a:buNone/>
            </a:pPr>
            <a:r>
              <a:rPr lang="es-MX" sz="2600" dirty="0" smtClean="0"/>
              <a:t>Identifica </a:t>
            </a:r>
            <a:r>
              <a:rPr lang="es-MX" sz="2600" dirty="0"/>
              <a:t>algunas relaciones de equivalencia entre monedas de $1, $2, $5 y $10 </a:t>
            </a:r>
            <a:r>
              <a:rPr lang="es-MX" sz="2600" dirty="0" smtClean="0"/>
              <a:t>en situaciones </a:t>
            </a:r>
            <a:r>
              <a:rPr lang="es-MX" sz="2600" dirty="0"/>
              <a:t>reales o ficticias de compra y venta</a:t>
            </a:r>
            <a:r>
              <a:rPr lang="es-MX" sz="2600" dirty="0" smtClean="0"/>
              <a:t>.</a:t>
            </a:r>
          </a:p>
          <a:p>
            <a:pPr marL="0" indent="0">
              <a:buNone/>
            </a:pPr>
            <a:r>
              <a:rPr lang="es-MX" sz="2600" dirty="0"/>
              <a:t>Mide objetos o distancias mediante el uso de unidades </a:t>
            </a:r>
            <a:r>
              <a:rPr lang="es-MX" sz="2600" dirty="0" smtClean="0"/>
              <a:t>no convencionales.</a:t>
            </a:r>
          </a:p>
          <a:p>
            <a:pPr marL="0" indent="0">
              <a:buNone/>
            </a:pPr>
            <a:endParaRPr lang="es-MX" sz="2600" dirty="0"/>
          </a:p>
          <a:p>
            <a:r>
              <a:rPr lang="es-MX" sz="2600" dirty="0" smtClean="0"/>
              <a:t>¿Qué actitudes han tenido tus alumnos en las actividades relacionadas con esos aprendizajes?</a:t>
            </a:r>
          </a:p>
          <a:p>
            <a:pPr marL="0" indent="0">
              <a:buNone/>
            </a:pPr>
            <a:r>
              <a:rPr lang="es-MX" sz="2600" dirty="0" smtClean="0"/>
              <a:t>Interesados por las actividades dependiendo del material y de la forma de trabajarlo, yo considero que en las actividades de pensamiento matemático son en las que mas trabajan y muestran sus capacidades.</a:t>
            </a:r>
          </a:p>
          <a:p>
            <a:r>
              <a:rPr lang="es-MX" sz="2600" dirty="0" smtClean="0"/>
              <a:t>¿De que forma has intervenido?</a:t>
            </a:r>
          </a:p>
          <a:p>
            <a:pPr marL="0" indent="0">
              <a:buNone/>
            </a:pPr>
            <a:r>
              <a:rPr lang="es-MX" sz="2600" dirty="0" smtClean="0"/>
              <a:t>Principalmente trato de intervenir con actividades y materiales innovadores y darle el mayor enfoque al aprendizajes que se quiere trabajar. Muestro disposición para apoyar a los alumnos.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24531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573" y="43543"/>
            <a:ext cx="11658599" cy="6516914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smtClean="0"/>
              <a:t>¿Consideras que las experiencias que has trabajado son acordes con dichos planteamientos? ¿Por qué?</a:t>
            </a:r>
          </a:p>
          <a:p>
            <a:pPr marL="0" indent="0">
              <a:buNone/>
            </a:pPr>
            <a:r>
              <a:rPr lang="es-MX" sz="2400" dirty="0" smtClean="0"/>
              <a:t>Si, porque de acuerdo a los aprendizajes que se plantean se llevan a cabo experiencias que permiten a los alumnos poder adquirir dicho aprendizaje, tales como dialogar, resolver, razonar, reflexionar, etc.</a:t>
            </a:r>
          </a:p>
          <a:p>
            <a:r>
              <a:rPr lang="es-MX" sz="2400" dirty="0" smtClean="0"/>
              <a:t> ¿Cuáles aprendizajes esperados has trabajado menos? ¿Por qué?</a:t>
            </a:r>
          </a:p>
          <a:p>
            <a:pPr marL="0" indent="0">
              <a:buNone/>
            </a:pPr>
            <a:r>
              <a:rPr lang="es-MX" sz="2400" dirty="0" smtClean="0"/>
              <a:t>Reproduce </a:t>
            </a:r>
            <a:r>
              <a:rPr lang="es-MX" sz="2400" dirty="0"/>
              <a:t>modelos con formas, figuras y cuerpos geométricos.</a:t>
            </a:r>
          </a:p>
          <a:p>
            <a:pPr marL="0" indent="0">
              <a:buNone/>
            </a:pPr>
            <a:r>
              <a:rPr lang="es-MX" sz="2400" dirty="0" smtClean="0"/>
              <a:t>Construye </a:t>
            </a:r>
            <a:r>
              <a:rPr lang="es-MX" sz="2400" dirty="0"/>
              <a:t>configuraciones con formas, figuras y cuerpos geométricos. 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Usa </a:t>
            </a:r>
            <a:r>
              <a:rPr lang="es-MX" sz="2400" dirty="0"/>
              <a:t>unidades no convencionales para medir la capacidad con distintos propósitos. </a:t>
            </a: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Porque por parte de la educadora titular se me pide darle énfasis a aprendizajes esperados en relación con el número. Y por otra parte, porque hay aprendizajes que no logro entender en su totalidad.</a:t>
            </a:r>
          </a:p>
          <a:p>
            <a:r>
              <a:rPr lang="es-MX" sz="2400" dirty="0" smtClean="0"/>
              <a:t>¿Qué necesitarías para organizar experiencias con los aprendizajes que has trabajado menos?</a:t>
            </a:r>
          </a:p>
          <a:p>
            <a:pPr marL="0" indent="0">
              <a:buNone/>
            </a:pPr>
            <a:r>
              <a:rPr lang="es-MX" sz="2400" dirty="0" smtClean="0"/>
              <a:t>Entender la finalidad de los aprendizajes que se seleccionen para trabajar y abordarlo de manera adecuada. Darle énfasis a todos los aprendizajes ya que todos son fundamentales para el aprendizaje de cada alumno.</a:t>
            </a:r>
          </a:p>
          <a:p>
            <a:r>
              <a:rPr lang="es-MX" sz="2400" dirty="0" smtClean="0"/>
              <a:t>¿Qué te sería de utilidad para llevar a cabo situaciones de aprendizajes vinculadas con los aprendizajes esperados?</a:t>
            </a:r>
          </a:p>
          <a:p>
            <a:pPr marL="0" indent="0">
              <a:buNone/>
            </a:pPr>
            <a:r>
              <a:rPr lang="es-MX" sz="2400" dirty="0" smtClean="0"/>
              <a:t>La participación e integración de los alumnos, uso adecuado de materiales, darle la </a:t>
            </a:r>
            <a:r>
              <a:rPr lang="es-MX" sz="2400" smtClean="0"/>
              <a:t>finalidad acorde al </a:t>
            </a:r>
            <a:r>
              <a:rPr lang="es-MX" sz="2400" dirty="0" smtClean="0"/>
              <a:t>aprendizaje esperado seleccionado para cada situación.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843219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393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30</cp:revision>
  <dcterms:created xsi:type="dcterms:W3CDTF">2019-03-07T18:27:38Z</dcterms:created>
  <dcterms:modified xsi:type="dcterms:W3CDTF">2019-05-03T13:54:33Z</dcterms:modified>
</cp:coreProperties>
</file>