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4" r:id="rId4"/>
    <p:sldId id="265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83" t="21351" r="39031" b="22096"/>
          <a:stretch>
            <a:fillRect/>
          </a:stretch>
        </p:blipFill>
        <p:spPr bwMode="auto">
          <a:xfrm>
            <a:off x="1770743" y="580571"/>
            <a:ext cx="8665028" cy="510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6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09" t="21755" r="39241" b="22208"/>
          <a:stretch>
            <a:fillRect/>
          </a:stretch>
        </p:blipFill>
        <p:spPr bwMode="auto">
          <a:xfrm>
            <a:off x="1567543" y="580571"/>
            <a:ext cx="8084457" cy="513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89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1959" y="259583"/>
            <a:ext cx="9522372" cy="58679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u="sng" dirty="0" smtClean="0"/>
              <a:t>Los aprendizajes esperados que he trabajado con mayor énfasis son: </a:t>
            </a:r>
          </a:p>
          <a:p>
            <a:pPr marL="0" indent="0">
              <a:buNone/>
            </a:pPr>
            <a:r>
              <a:rPr lang="es-MX" sz="2400" dirty="0" smtClean="0"/>
              <a:t>• </a:t>
            </a:r>
            <a:r>
              <a:rPr lang="es-MX" sz="1800" dirty="0"/>
              <a:t>Comunica de manera oral y escrita los números del 1 al 10 en diversas situaciones y de diferentes maneras, incluida la convencional. </a:t>
            </a:r>
            <a:endParaRPr lang="es-MX" sz="1800" dirty="0" smtClean="0"/>
          </a:p>
          <a:p>
            <a:r>
              <a:rPr lang="es-MX" sz="1800" dirty="0"/>
              <a:t>Relaciona el número de elementos de una colección con la sucesión numérica escrita, del 1 al 30. </a:t>
            </a:r>
            <a:endParaRPr lang="es-MX" sz="1800" dirty="0" smtClean="0"/>
          </a:p>
          <a:p>
            <a:pPr marL="0" indent="0">
              <a:buNone/>
            </a:pPr>
            <a:r>
              <a:rPr lang="es-MX" sz="1800" dirty="0"/>
              <a:t>• Identifica algunas relaciones de equivalencia entre monedas de $1, $2, $5 y $10 en situaciones reales o ficticias de compra y venta</a:t>
            </a:r>
            <a:r>
              <a:rPr lang="es-MX" sz="1800" dirty="0" smtClean="0"/>
              <a:t>.</a:t>
            </a:r>
          </a:p>
          <a:p>
            <a:pPr marL="0" indent="0">
              <a:buNone/>
            </a:pPr>
            <a:r>
              <a:rPr lang="es-MX" sz="1800" dirty="0"/>
              <a:t>• Cuenta colecciones no mayores a 20 elementos. </a:t>
            </a: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342900" indent="-342900">
              <a:buFont typeface="+mj-lt"/>
              <a:buAutoNum type="arabicPeriod"/>
            </a:pPr>
            <a:r>
              <a:rPr lang="es-MX" sz="1800" dirty="0" smtClean="0"/>
              <a:t>Las Actitudes de los alumnos ante las actividades han sido buenas, a muchos de ellos les gustan las matemáticas y se sienten emocionados y motivados en realizar y terminar las actividades.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800" dirty="0" smtClean="0"/>
              <a:t>He intervenido guando las actividades, explicando las consignas tratando de ser lo mas clara posible para después los niños lo realicen por si solos y verificar los avances y dificultades en las actividades.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800" dirty="0" smtClean="0"/>
              <a:t>considero que las actividades  han sido acordes al enfoque pedagógico que marca el programa ya que se han presentado actividades que implican desafíos y retos para los niños y eso les ha permitido  razonar y poner en practica sus habilidades, destrezas y conocimientos. </a:t>
            </a:r>
            <a:endParaRPr lang="es-MX" sz="1600" dirty="0" smtClean="0"/>
          </a:p>
        </p:txBody>
      </p:sp>
    </p:spTree>
    <p:extLst>
      <p:ext uri="{BB962C8B-B14F-4D97-AF65-F5344CB8AC3E}">
        <p14:creationId xmlns:p14="http://schemas.microsoft.com/office/powerpoint/2010/main" val="419904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3608" y="501322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es-MX" dirty="0" smtClean="0"/>
              <a:t>Los aprendizajes que he trabajado menos son:</a:t>
            </a:r>
          </a:p>
          <a:p>
            <a:pPr marL="0" indent="0">
              <a:buNone/>
            </a:pPr>
            <a:r>
              <a:rPr lang="es-MX" dirty="0"/>
              <a:t>• </a:t>
            </a:r>
            <a:r>
              <a:rPr lang="es-MX" sz="2000" dirty="0"/>
              <a:t>Identifica la longitud de varios objetos a través de la comparación directa o mediante el uso de un intermediario. </a:t>
            </a:r>
            <a:endParaRPr lang="es-MX" sz="2000" dirty="0" smtClean="0"/>
          </a:p>
          <a:p>
            <a:pPr marL="0" indent="0">
              <a:buNone/>
            </a:pPr>
            <a:r>
              <a:rPr lang="es-MX" sz="2000" dirty="0"/>
              <a:t>• Usa expresiones temporales y representaciones gráficas para explicar la sucesión de eventos. </a:t>
            </a: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• </a:t>
            </a:r>
            <a:r>
              <a:rPr lang="es-MX" sz="2000" dirty="0"/>
              <a:t>Usa unidades no convencionales para medir la capacidad con distintos propósitos. </a:t>
            </a:r>
            <a:endParaRPr lang="es-MX" sz="2000" dirty="0" smtClean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¿Por qué?</a:t>
            </a:r>
          </a:p>
          <a:p>
            <a:pPr marL="0" indent="0">
              <a:buNone/>
            </a:pPr>
            <a:r>
              <a:rPr lang="es-MX" sz="2000" dirty="0" smtClean="0"/>
              <a:t>Al ser un grupo de primer grado, se esta iniciando en los conceptos básicos de las matemáticas, entonces entre la educadora titular y yo hemos estado definiendo los aprendizajes que les  permitan tener las base para luego desarrollar otros aprendizajes mas complejos. </a:t>
            </a:r>
          </a:p>
          <a:p>
            <a:pPr marL="0" indent="0">
              <a:buNone/>
            </a:pPr>
            <a:r>
              <a:rPr lang="es-MX" sz="2000" dirty="0" smtClean="0"/>
              <a:t>Para organizar experiencias con esos aprendizajes necesitaría conocer los saberes previos de los niños sobre estos aprendizajes, implementar estrategias adecuadas al nivel del grupo para abordarlos y utilizar materiales concretos. </a:t>
            </a:r>
          </a:p>
          <a:p>
            <a:pPr marL="0" indent="0">
              <a:buNone/>
            </a:pPr>
            <a:r>
              <a:rPr lang="es-MX" sz="2000" dirty="0" smtClean="0"/>
              <a:t>De acuerdo al enfoque,  me seria útil  crear un ambiente adecuado en el aula para desarrollar estos aprendizajes, permitir a los niños usen sus conocimientos y presentar retos para que los niños se motiven. </a:t>
            </a:r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0117206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381</Words>
  <Application>Microsoft Office PowerPoint</Application>
  <PresentationFormat>Panorámica</PresentationFormat>
  <Paragraphs>19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31</cp:revision>
  <dcterms:created xsi:type="dcterms:W3CDTF">2019-03-07T18:27:38Z</dcterms:created>
  <dcterms:modified xsi:type="dcterms:W3CDTF">2019-05-03T14:10:58Z</dcterms:modified>
</cp:coreProperties>
</file>