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61" r:id="rId3"/>
    <p:sldId id="262" r:id="rId4"/>
    <p:sldId id="266" r:id="rId5"/>
    <p:sldId id="267" r:id="rId6"/>
    <p:sldId id="268" r:id="rId7"/>
    <p:sldId id="270" r:id="rId8"/>
    <p:sldId id="269" r:id="rId9"/>
    <p:sldId id="271" r:id="rId10"/>
    <p:sldId id="272"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91" d="100"/>
          <a:sy n="91" d="100"/>
        </p:scale>
        <p:origin x="1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Aracely Morales Cuéllar </a:t>
            </a:r>
            <a:endParaRPr lang="es-MX" dirty="0"/>
          </a:p>
        </p:txBody>
      </p:sp>
      <p:sp>
        <p:nvSpPr>
          <p:cNvPr id="5" name="Subtítulo 4"/>
          <p:cNvSpPr>
            <a:spLocks noGrp="1"/>
          </p:cNvSpPr>
          <p:nvPr>
            <p:ph type="subTitle" idx="1"/>
          </p:nvPr>
        </p:nvSpPr>
        <p:spPr/>
        <p:txBody>
          <a:bodyPr/>
          <a:lstStyle/>
          <a:p>
            <a:r>
              <a:rPr lang="es-MX" dirty="0" smtClean="0"/>
              <a:t>Actividad 3</a:t>
            </a:r>
            <a:endParaRPr lang="es-MX" dirty="0"/>
          </a:p>
        </p:txBody>
      </p:sp>
    </p:spTree>
    <p:extLst>
      <p:ext uri="{BB962C8B-B14F-4D97-AF65-F5344CB8AC3E}">
        <p14:creationId xmlns:p14="http://schemas.microsoft.com/office/powerpoint/2010/main" val="187622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3200" dirty="0" smtClean="0"/>
              <a:t>¿Que te sería de utilidad para llevar a cabo situaciones de aprendizaje  vinculadas con los aprendizajes esperados?</a:t>
            </a:r>
            <a:endParaRPr lang="es-MX" sz="3200" dirty="0"/>
          </a:p>
        </p:txBody>
      </p:sp>
      <p:sp>
        <p:nvSpPr>
          <p:cNvPr id="3" name="Marcador de contenido 2"/>
          <p:cNvSpPr>
            <a:spLocks noGrp="1"/>
          </p:cNvSpPr>
          <p:nvPr>
            <p:ph idx="1"/>
          </p:nvPr>
        </p:nvSpPr>
        <p:spPr/>
        <p:txBody>
          <a:bodyPr>
            <a:normAutofit lnSpcReduction="10000"/>
          </a:bodyPr>
          <a:lstStyle/>
          <a:p>
            <a:r>
              <a:rPr lang="es-MX" dirty="0" smtClean="0"/>
              <a:t>Material innovador</a:t>
            </a:r>
          </a:p>
          <a:p>
            <a:r>
              <a:rPr lang="es-MX" dirty="0" smtClean="0"/>
              <a:t>Participación de padres de familia, docentes y directivos </a:t>
            </a:r>
          </a:p>
          <a:p>
            <a:r>
              <a:rPr lang="es-MX" dirty="0" smtClean="0"/>
              <a:t>Situaciones de aprendizaje innovadoras </a:t>
            </a:r>
          </a:p>
          <a:p>
            <a:r>
              <a:rPr lang="es-MX" dirty="0" smtClean="0"/>
              <a:t>Focalizar en lo que se quiere consolidar dentro de las aulas de clase</a:t>
            </a:r>
          </a:p>
          <a:p>
            <a:r>
              <a:rPr lang="es-MX" dirty="0" smtClean="0"/>
              <a:t>Reflexión</a:t>
            </a:r>
          </a:p>
          <a:p>
            <a:r>
              <a:rPr lang="es-MX" dirty="0" smtClean="0"/>
              <a:t>Análisis </a:t>
            </a:r>
          </a:p>
          <a:p>
            <a:r>
              <a:rPr lang="es-MX" dirty="0" smtClean="0"/>
              <a:t>Observación </a:t>
            </a:r>
          </a:p>
          <a:p>
            <a:r>
              <a:rPr lang="es-MX" dirty="0" smtClean="0"/>
              <a:t>Participación activa</a:t>
            </a:r>
          </a:p>
          <a:p>
            <a:r>
              <a:rPr lang="es-MX" dirty="0" smtClean="0"/>
              <a:t>Motivación </a:t>
            </a:r>
          </a:p>
        </p:txBody>
      </p:sp>
    </p:spTree>
    <p:extLst>
      <p:ext uri="{BB962C8B-B14F-4D97-AF65-F5344CB8AC3E}">
        <p14:creationId xmlns:p14="http://schemas.microsoft.com/office/powerpoint/2010/main" val="267828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Aprendizajes esperados que se han trabajado con mayor énfasis </a:t>
            </a:r>
            <a:endParaRPr lang="es-MX" sz="3600" dirty="0"/>
          </a:p>
        </p:txBody>
      </p:sp>
      <p:sp>
        <p:nvSpPr>
          <p:cNvPr id="3" name="Marcador de contenido 2"/>
          <p:cNvSpPr>
            <a:spLocks noGrp="1"/>
          </p:cNvSpPr>
          <p:nvPr>
            <p:ph idx="1"/>
          </p:nvPr>
        </p:nvSpPr>
        <p:spPr/>
        <p:txBody>
          <a:bodyPr/>
          <a:lstStyle/>
          <a:p>
            <a:r>
              <a:rPr lang="es-MX" dirty="0" smtClean="0"/>
              <a:t> </a:t>
            </a:r>
            <a:r>
              <a:rPr lang="es-MX" dirty="0"/>
              <a:t>Resuelve problemas a través del conteo y con acciones sobre las colecciones. </a:t>
            </a:r>
            <a:endParaRPr lang="es-MX" dirty="0" smtClean="0"/>
          </a:p>
          <a:p>
            <a:r>
              <a:rPr lang="es-MX" dirty="0" smtClean="0"/>
              <a:t> </a:t>
            </a:r>
            <a:r>
              <a:rPr lang="es-MX" dirty="0"/>
              <a:t>Relaciona el número de elementos de una colección con la sucesión numérica escrita, del 1 al 30. </a:t>
            </a:r>
            <a:endParaRPr lang="es-MX" dirty="0" smtClean="0"/>
          </a:p>
          <a:p>
            <a:r>
              <a:rPr lang="es-MX" dirty="0"/>
              <a:t>Identifica algunas relaciones de equivalencia entre monedas de $1, $2, $5 y $10 en situaciones reales o ficticias de compra y </a:t>
            </a:r>
            <a:r>
              <a:rPr lang="es-MX" dirty="0" smtClean="0"/>
              <a:t>venta</a:t>
            </a:r>
          </a:p>
          <a:p>
            <a:r>
              <a:rPr lang="es-MX" dirty="0"/>
              <a:t>Compara, iguala y clasifica colecciones con base en la cantidad de elementos</a:t>
            </a:r>
          </a:p>
        </p:txBody>
      </p:sp>
    </p:spTree>
    <p:extLst>
      <p:ext uri="{BB962C8B-B14F-4D97-AF65-F5344CB8AC3E}">
        <p14:creationId xmlns:p14="http://schemas.microsoft.com/office/powerpoint/2010/main" val="150652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¿Qué actitudes han tenido tus alumnos en las actividades relacionadas con esos aprendizajes?</a:t>
            </a:r>
            <a:endParaRPr lang="es-MX" sz="3600" dirty="0"/>
          </a:p>
        </p:txBody>
      </p:sp>
      <p:sp>
        <p:nvSpPr>
          <p:cNvPr id="3" name="Marcador de contenido 2"/>
          <p:cNvSpPr>
            <a:spLocks noGrp="1"/>
          </p:cNvSpPr>
          <p:nvPr>
            <p:ph idx="1"/>
          </p:nvPr>
        </p:nvSpPr>
        <p:spPr/>
        <p:txBody>
          <a:bodyPr/>
          <a:lstStyle/>
          <a:p>
            <a:r>
              <a:rPr lang="es-MX" dirty="0" smtClean="0"/>
              <a:t>En todo momento la participación de los alumnos es activa, la atención de los alumnos se centra en lo que se solicita, realizan trabajo colaborativo e individual con disposición, cooperación, empatía, ayuda, son algunos de los valores que se hacen presentes al realizar actividades del campo pensamiento matemático.</a:t>
            </a:r>
            <a:endParaRPr lang="es-MX" dirty="0"/>
          </a:p>
        </p:txBody>
      </p:sp>
    </p:spTree>
    <p:extLst>
      <p:ext uri="{BB962C8B-B14F-4D97-AF65-F5344CB8AC3E}">
        <p14:creationId xmlns:p14="http://schemas.microsoft.com/office/powerpoint/2010/main" val="361796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000" dirty="0" smtClean="0"/>
              <a:t>¿De qué forma has intervenido?</a:t>
            </a:r>
            <a:endParaRPr lang="es-MX" sz="4000" dirty="0"/>
          </a:p>
        </p:txBody>
      </p:sp>
      <p:sp>
        <p:nvSpPr>
          <p:cNvPr id="3" name="Marcador de contenido 2"/>
          <p:cNvSpPr>
            <a:spLocks noGrp="1"/>
          </p:cNvSpPr>
          <p:nvPr>
            <p:ph idx="1"/>
          </p:nvPr>
        </p:nvSpPr>
        <p:spPr/>
        <p:txBody>
          <a:bodyPr/>
          <a:lstStyle/>
          <a:p>
            <a:r>
              <a:rPr lang="es-MX" dirty="0" smtClean="0"/>
              <a:t>Siempre de guía, orientando y promoviendo la reflexión y funcionalidad en los aprendizajes que se abordan. </a:t>
            </a:r>
          </a:p>
          <a:p>
            <a:r>
              <a:rPr lang="es-MX" dirty="0" smtClean="0"/>
              <a:t>Con disponibilidad de aclarar las dudas así como áreas de oportunidad que se detectan en el momento de la intervención docente.</a:t>
            </a:r>
          </a:p>
          <a:p>
            <a:r>
              <a:rPr lang="es-MX" dirty="0" smtClean="0"/>
              <a:t>Activamente dentro de la intervención, considerando los estilos de aprendizaje y ritmo de trabajo del grupo.</a:t>
            </a:r>
          </a:p>
          <a:p>
            <a:endParaRPr lang="es-MX" dirty="0"/>
          </a:p>
        </p:txBody>
      </p:sp>
    </p:spTree>
    <p:extLst>
      <p:ext uri="{BB962C8B-B14F-4D97-AF65-F5344CB8AC3E}">
        <p14:creationId xmlns:p14="http://schemas.microsoft.com/office/powerpoint/2010/main" val="394599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¿Cuáles aprendizajes esperados has trabajado menos? ¿por qué?</a:t>
            </a:r>
            <a:endParaRPr lang="es-MX" sz="3600" dirty="0"/>
          </a:p>
        </p:txBody>
      </p:sp>
      <p:sp>
        <p:nvSpPr>
          <p:cNvPr id="3" name="Marcador de contenido 2"/>
          <p:cNvSpPr>
            <a:spLocks noGrp="1"/>
          </p:cNvSpPr>
          <p:nvPr>
            <p:ph idx="1"/>
          </p:nvPr>
        </p:nvSpPr>
        <p:spPr/>
        <p:txBody>
          <a:bodyPr>
            <a:normAutofit lnSpcReduction="10000"/>
          </a:bodyPr>
          <a:lstStyle/>
          <a:p>
            <a:r>
              <a:rPr lang="es-MX" dirty="0" smtClean="0"/>
              <a:t>Los que hacen referencia a ubicación espacial y magnitudes y medidas, porque los alumnos aún no cuentan con referentes o nociones que les permitan desarrollar actividades relacionadas con dichos organizadores curriculares:</a:t>
            </a:r>
          </a:p>
          <a:p>
            <a:r>
              <a:rPr lang="es-MX" dirty="0"/>
              <a:t>Ubica objetos y lugares cuya ubicación desconoce, a través de la interpretación de relaciones espaciales y puntos de referencia. </a:t>
            </a:r>
            <a:endParaRPr lang="es-MX" dirty="0" smtClean="0"/>
          </a:p>
          <a:p>
            <a:r>
              <a:rPr lang="es-MX" dirty="0"/>
              <a:t>Compara distancias mediante el uso de un intermediario. </a:t>
            </a:r>
            <a:endParaRPr lang="es-MX" dirty="0" smtClean="0"/>
          </a:p>
          <a:p>
            <a:r>
              <a:rPr lang="es-MX" dirty="0" smtClean="0"/>
              <a:t> </a:t>
            </a:r>
            <a:r>
              <a:rPr lang="es-MX" dirty="0"/>
              <a:t>Mide objetos o distancias mediante el uso de unidades no convencionales.  </a:t>
            </a:r>
            <a:endParaRPr lang="es-MX" dirty="0" smtClean="0"/>
          </a:p>
          <a:p>
            <a:r>
              <a:rPr lang="es-MX" dirty="0" smtClean="0"/>
              <a:t>Se abordarán durante la próxima jornada de intervención docente.</a:t>
            </a:r>
            <a:endParaRPr lang="es-MX" dirty="0"/>
          </a:p>
        </p:txBody>
      </p:sp>
    </p:spTree>
    <p:extLst>
      <p:ext uri="{BB962C8B-B14F-4D97-AF65-F5344CB8AC3E}">
        <p14:creationId xmlns:p14="http://schemas.microsoft.com/office/powerpoint/2010/main" val="15066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¿Consideras que las experiencias que has trabajado son acordes con dichos planteamientos?</a:t>
            </a:r>
            <a:endParaRPr lang="es-MX" sz="3600" dirty="0"/>
          </a:p>
        </p:txBody>
      </p:sp>
      <p:sp>
        <p:nvSpPr>
          <p:cNvPr id="3" name="Marcador de contenido 2"/>
          <p:cNvSpPr>
            <a:spLocks noGrp="1"/>
          </p:cNvSpPr>
          <p:nvPr>
            <p:ph idx="1"/>
          </p:nvPr>
        </p:nvSpPr>
        <p:spPr/>
        <p:txBody>
          <a:bodyPr/>
          <a:lstStyle/>
          <a:p>
            <a:r>
              <a:rPr lang="es-MX" dirty="0" smtClean="0"/>
              <a:t>Desde luego que si, porque en cada actividad se focaliza en el logro de aprendizajes esperados de tal manera que al momento de realizarla, sea posible consolidar el aprendizaje, involucrando en los tres momentos de la situación de aprendizaje (inicio, desarrollo y cierre) los propósitos fundamentales así como funcionalidad o bien utilidad de mencionado aprendizaje en la vida cotidiana.</a:t>
            </a:r>
          </a:p>
          <a:p>
            <a:pPr marL="0" indent="0">
              <a:buNone/>
            </a:pPr>
            <a:endParaRPr lang="es-MX" dirty="0"/>
          </a:p>
        </p:txBody>
      </p:sp>
    </p:spTree>
    <p:extLst>
      <p:ext uri="{BB962C8B-B14F-4D97-AF65-F5344CB8AC3E}">
        <p14:creationId xmlns:p14="http://schemas.microsoft.com/office/powerpoint/2010/main" val="314046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smtClean="0"/>
              <a:t>¿Qué necesitarías para organizar experiencias con los aprendizajes que has trabajado menos? </a:t>
            </a:r>
            <a:endParaRPr lang="es-MX" dirty="0"/>
          </a:p>
        </p:txBody>
      </p:sp>
      <p:sp>
        <p:nvSpPr>
          <p:cNvPr id="3" name="Marcador de contenido 2"/>
          <p:cNvSpPr>
            <a:spLocks noGrp="1"/>
          </p:cNvSpPr>
          <p:nvPr>
            <p:ph idx="1"/>
          </p:nvPr>
        </p:nvSpPr>
        <p:spPr/>
        <p:txBody>
          <a:bodyPr/>
          <a:lstStyle/>
          <a:p>
            <a:r>
              <a:rPr lang="es-MX" dirty="0" smtClean="0"/>
              <a:t>Enfatizar en los aprendizajes requeridos de acuerdo a las necesidades del grupo, utilizar material didáctico innovador e involucrar la participación de todos los agentes educativos, para hacer más fructífero o bien reforzar los aprendizajes en los que poco se ha trabajado.</a:t>
            </a:r>
          </a:p>
        </p:txBody>
      </p:sp>
    </p:spTree>
    <p:extLst>
      <p:ext uri="{BB962C8B-B14F-4D97-AF65-F5344CB8AC3E}">
        <p14:creationId xmlns:p14="http://schemas.microsoft.com/office/powerpoint/2010/main" val="44739295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513</Words>
  <Application>Microsoft Office PowerPoint</Application>
  <PresentationFormat>Panorámica</PresentationFormat>
  <Paragraphs>33</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1_Tema de Office</vt:lpstr>
      <vt:lpstr>Aracely Morales Cuéllar </vt:lpstr>
      <vt:lpstr>Presentación de PowerPoint</vt:lpstr>
      <vt:lpstr>Presentación de PowerPoint</vt:lpstr>
      <vt:lpstr>Aprendizajes esperados que se han trabajado con mayor énfasis </vt:lpstr>
      <vt:lpstr>¿Qué actitudes han tenido tus alumnos en las actividades relacionadas con esos aprendizajes?</vt:lpstr>
      <vt:lpstr>¿De qué forma has intervenido?</vt:lpstr>
      <vt:lpstr>¿Cuáles aprendizajes esperados has trabajado menos? ¿por qué?</vt:lpstr>
      <vt:lpstr>¿Consideras que las experiencias que has trabajado son acordes con dichos planteamientos?</vt:lpstr>
      <vt:lpstr>¿Qué necesitarías para organizar experiencias con los aprendizajes que has trabajado menos? </vt:lpstr>
      <vt:lpstr>¿Que te sería de utilidad para llevar a cabo situaciones de aprendizaje  vinculadas con los aprendizajes esperados?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31</cp:revision>
  <dcterms:created xsi:type="dcterms:W3CDTF">2019-03-07T18:27:38Z</dcterms:created>
  <dcterms:modified xsi:type="dcterms:W3CDTF">2019-05-03T13:59:03Z</dcterms:modified>
</cp:coreProperties>
</file>