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426720"/>
            <a:ext cx="10515600" cy="5750243"/>
          </a:xfrm>
        </p:spPr>
        <p:txBody>
          <a:bodyPr/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¿Qué aprendizajes esperados has trabajado con mayor énfasis en el salón  de clases?</a:t>
            </a:r>
          </a:p>
          <a:p>
            <a:pPr marL="0" indent="0">
              <a:buNone/>
            </a:pPr>
            <a:r>
              <a:rPr lang="es-MX" sz="2000" dirty="0"/>
              <a:t>• Cuenta colecciones no mayores a 20 elementos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r>
              <a:rPr lang="es-MX" sz="2000" dirty="0" smtClean="0"/>
              <a:t> </a:t>
            </a:r>
            <a:r>
              <a:rPr lang="es-MX" sz="2000" dirty="0"/>
              <a:t>• Comunica de manera oral y escrita los números del 1 al 10 en diversas situaciones y de diferentes maneras, incluida la convencional</a:t>
            </a:r>
            <a:endParaRPr lang="es-MX" sz="2000" dirty="0" smtClean="0"/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¿Qué actitudes han tenido tus alumnos en las actividades relacionadas con esos aprendizajes?</a:t>
            </a:r>
          </a:p>
          <a:p>
            <a:pPr marL="0" indent="0">
              <a:buNone/>
            </a:pPr>
            <a:r>
              <a:rPr lang="es-MX" sz="1800" dirty="0" smtClean="0"/>
              <a:t>Se han mostrado atraídos a dichas actividades debido a que les doy material que puedan manipular para poder hacer uso de los números para llegar a su resultado y mas por el hecho de se dan cuenta que aun batallan para identificar algunos números es algo que hace que las actividades sean como retos para ellos y esto los motiva a seguir.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¿De que forma has intervenido?</a:t>
            </a:r>
          </a:p>
          <a:p>
            <a:pPr marL="0" indent="0">
              <a:buNone/>
            </a:pPr>
            <a:r>
              <a:rPr lang="es-MX" sz="1800" dirty="0" smtClean="0"/>
              <a:t>Solo como guía, dejo que ellos hagan el proceso, pero en momentos que paso a revisar su avance y me doy cuenta que están batallando solo trato de indicarles lo que pueden hacer para concluirla y llegar al resultado.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400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223520"/>
            <a:ext cx="10515600" cy="5953443"/>
          </a:xfrm>
        </p:spPr>
        <p:txBody>
          <a:bodyPr/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¿Cuáles aprendizajes esperados has trabajado menos?, ¿Por qué?</a:t>
            </a:r>
          </a:p>
          <a:p>
            <a:pPr marL="0" indent="0">
              <a:buNone/>
            </a:pPr>
            <a:r>
              <a:rPr lang="es-MX" sz="2000" dirty="0"/>
              <a:t>• Mide objetos o distancias mediante el uso de unidades no convencionales.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• Ubica objetos y lugares cuya ubicación desconoce, a través de la interpretación de relaciones espaciales y puntos de referencia. </a:t>
            </a:r>
            <a:endParaRPr lang="es-MX" sz="2000" dirty="0" smtClean="0"/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¿Qué necesitarías para organizar experiencias con los aprendizajes que has trabajado menos?</a:t>
            </a:r>
          </a:p>
          <a:p>
            <a:pPr marL="0" indent="0">
              <a:buNone/>
            </a:pPr>
            <a:r>
              <a:rPr lang="es-MX" sz="1600" dirty="0" smtClean="0"/>
              <a:t>Realizar actividades donde trate de plantearlas como retos para los alumnos y que les sean llamativas, para esto debo de aplicar estrategias innovadoras para despertar su interés y de alguna manera relacionarlas con los aprendizajes que aplico mas para que aun así pueda reforzarlos.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¿Qué te seria de utilidad para llevar a cabo situaciones de aprendizaje vinculadas con los aprendizajes esperados?</a:t>
            </a:r>
          </a:p>
          <a:p>
            <a:pPr marL="0" indent="0">
              <a:buNone/>
            </a:pPr>
            <a:r>
              <a:rPr lang="es-MX" sz="1600" dirty="0" smtClean="0"/>
              <a:t>Hacer actividades donde los niños logren utilizar su razonamiento y que  estas para su realización utilice el trabajo </a:t>
            </a:r>
            <a:r>
              <a:rPr lang="es-MX" sz="1600" smtClean="0"/>
              <a:t>en equipo.</a:t>
            </a:r>
            <a:endParaRPr lang="es-MX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3960" t="67500" r="38303" b="22526"/>
          <a:stretch/>
        </p:blipFill>
        <p:spPr bwMode="auto">
          <a:xfrm>
            <a:off x="1117600" y="-2174240"/>
            <a:ext cx="7233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02884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323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28</cp:revision>
  <dcterms:created xsi:type="dcterms:W3CDTF">2019-03-07T18:27:38Z</dcterms:created>
  <dcterms:modified xsi:type="dcterms:W3CDTF">2019-05-03T14:12:19Z</dcterms:modified>
</cp:coreProperties>
</file>