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EVIDENCIAS DE TRABAJO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1071" t="19896" r="33929" b="9629"/>
          <a:stretch>
            <a:fillRect/>
          </a:stretch>
        </p:blipFill>
        <p:spPr bwMode="auto">
          <a:xfrm>
            <a:off x="2438379" y="972465"/>
            <a:ext cx="6705600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2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8383" t="21352" r="40668" b="22912"/>
          <a:stretch/>
        </p:blipFill>
        <p:spPr bwMode="auto">
          <a:xfrm>
            <a:off x="1770742" y="580572"/>
            <a:ext cx="8395233" cy="503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3677" t="35603" r="39241" b="22209"/>
          <a:stretch/>
        </p:blipFill>
        <p:spPr bwMode="auto">
          <a:xfrm>
            <a:off x="2149427" y="1377350"/>
            <a:ext cx="7134711" cy="38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1434" y="859994"/>
            <a:ext cx="11634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1.-¿Qué aprendizajes esperados has trabajado con mayor énfasis en el salón de clases?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Relaciona el número de elementos de una colección con la sucesión numérica escrita, del 1 al </a:t>
            </a:r>
            <a:r>
              <a:rPr lang="es-MX" dirty="0" smtClean="0"/>
              <a:t>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Contesta preguntas en las que necesite recabar datos; los organiza a través de tablas y pictogramas que interpreta para contestar las preguntas planteadas</a:t>
            </a:r>
            <a:r>
              <a:rPr lang="es-MX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Identifica algunas relaciones de equivalencia entre monedas de $1, $2, $5 y $10 en situaciones reales o ficticias de compra y venta</a:t>
            </a:r>
            <a:endParaRPr lang="es-MX" dirty="0" smtClean="0"/>
          </a:p>
          <a:p>
            <a:r>
              <a:rPr lang="es-MX" dirty="0" smtClean="0"/>
              <a:t>2.- ¿Qué actitudes han tenido tus alumnos en las actividades relacionadas con esos aprendizajes?</a:t>
            </a:r>
          </a:p>
          <a:p>
            <a:r>
              <a:rPr lang="es-MX" dirty="0" smtClean="0"/>
              <a:t>Les parece interesante, pues se trabaja mediante el juego, además de utilizar situaciones que para ellos son familiares.</a:t>
            </a:r>
          </a:p>
          <a:p>
            <a:r>
              <a:rPr lang="es-MX" dirty="0" smtClean="0"/>
              <a:t>3.-¿De qué forma has intervenido?</a:t>
            </a:r>
          </a:p>
          <a:p>
            <a:r>
              <a:rPr lang="es-MX" dirty="0" smtClean="0"/>
              <a:t>Como guía en el desarrollo de las actividades, así como mediador dentro de ellas.</a:t>
            </a:r>
          </a:p>
          <a:p>
            <a:r>
              <a:rPr lang="es-MX" dirty="0" smtClean="0"/>
              <a:t>4.- ¿Consideras que las experiencias que has trabajado  son acordes con dichos planteamientos?</a:t>
            </a:r>
          </a:p>
          <a:p>
            <a:r>
              <a:rPr lang="es-MX" dirty="0" smtClean="0"/>
              <a:t>Si considero que lo sean, sin  embargo pueden ser mejoradas para poder brindarles un mejor aprendizaje a los niños.</a:t>
            </a:r>
          </a:p>
          <a:p>
            <a:r>
              <a:rPr lang="es-MX" dirty="0" smtClean="0"/>
              <a:t>5.- ¿Cuáles aprendizajes has trabajado menos?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Ubica objetos y lugares cuya ubicación desconoce, a través de la interpretación de relaciones espaciales y puntos de referencia.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Resuelve problemas a través del conteo y con acciones sobre las colecciones. </a:t>
            </a:r>
            <a:endParaRPr lang="es-MX" dirty="0" smtClean="0"/>
          </a:p>
          <a:p>
            <a:r>
              <a:rPr lang="es-MX" dirty="0" smtClean="0"/>
              <a:t>6.-¿Qué necesitarías para organizar experiencias con los aprendizajes que has trabajado menos?</a:t>
            </a:r>
          </a:p>
          <a:p>
            <a:r>
              <a:rPr lang="es-MX" dirty="0" smtClean="0"/>
              <a:t>Buscar estrategias para poder aplicarlas de manera eficaz</a:t>
            </a:r>
          </a:p>
          <a:p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 l="8383" t="25635" r="48110" b="64474"/>
          <a:stretch/>
        </p:blipFill>
        <p:spPr bwMode="auto">
          <a:xfrm>
            <a:off x="0" y="0"/>
            <a:ext cx="6900292" cy="85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902234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255</Words>
  <Application>Microsoft Office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29</cp:revision>
  <dcterms:created xsi:type="dcterms:W3CDTF">2019-03-07T18:27:38Z</dcterms:created>
  <dcterms:modified xsi:type="dcterms:W3CDTF">2019-05-03T13:54:10Z</dcterms:modified>
</cp:coreProperties>
</file>