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6442" y="546539"/>
            <a:ext cx="487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Aprendizajes esperados más trabajados: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Resuelve </a:t>
            </a:r>
            <a:r>
              <a:rPr lang="es-MX" dirty="0"/>
              <a:t>problemas a través del conteo y con acciones sobre las colecciones.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Relaciona el número de elementos de una colección con la sucesión numérica escrita, del 1 al </a:t>
            </a:r>
            <a:r>
              <a:rPr lang="es-MX" dirty="0" smtClean="0"/>
              <a:t>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Identifica </a:t>
            </a:r>
            <a:r>
              <a:rPr lang="es-MX" dirty="0"/>
              <a:t>algunos usos de los números en la vida cotidiana y entiende qué </a:t>
            </a:r>
            <a:r>
              <a:rPr lang="es-MX" dirty="0" smtClean="0"/>
              <a:t>significan</a:t>
            </a:r>
          </a:p>
          <a:p>
            <a:endParaRPr lang="es-MX" dirty="0" smtClean="0"/>
          </a:p>
          <a:p>
            <a:r>
              <a:rPr lang="es-MX" dirty="0">
                <a:solidFill>
                  <a:srgbClr val="7030A0"/>
                </a:solidFill>
              </a:rPr>
              <a:t>Aprendizajes esperados </a:t>
            </a:r>
            <a:r>
              <a:rPr lang="es-MX" dirty="0">
                <a:solidFill>
                  <a:srgbClr val="7030A0"/>
                </a:solidFill>
              </a:rPr>
              <a:t>menos </a:t>
            </a:r>
            <a:r>
              <a:rPr lang="es-MX" dirty="0">
                <a:solidFill>
                  <a:srgbClr val="7030A0"/>
                </a:solidFill>
              </a:rPr>
              <a:t>trabajados: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Ubica </a:t>
            </a:r>
            <a:r>
              <a:rPr lang="es-MX" dirty="0"/>
              <a:t>objetos y lugares cuya ubicación desconoce, a través de la interpretación de relaciones espaciales y puntos de referencia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Identifica la longitud de varios objetos a través de la comparación directa o mediante el uso de un intermediario.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Mide </a:t>
            </a:r>
            <a:r>
              <a:rPr lang="es-MX" dirty="0"/>
              <a:t>objetos o distancias mediante el uso de unidades no convencionales.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22277" y="546539"/>
            <a:ext cx="487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Dentro de mi planeación no tengo tanta libertad porque la educadora me da la aprendizajes esperados a trabajar., sin embargo, lógicamente me brinda los que siguen siendo un área de oportunidad para el grupo.</a:t>
            </a:r>
          </a:p>
          <a:p>
            <a:r>
              <a:rPr lang="es-MX" dirty="0" smtClean="0"/>
              <a:t>En ocasiones se genera desorden porque es la primera vez que manipulan cintas de medir, balanzas entre otros materiales , pero si lo siguen manejando, en la próxima actividad hay más control.</a:t>
            </a:r>
          </a:p>
          <a:p>
            <a:r>
              <a:rPr lang="es-MX" dirty="0" smtClean="0"/>
              <a:t>Las actitudes son positivas pero los resultados no siempre son los esperados ya que, a veces, como practicante considero que ciertas actividades serán “fáciles” pero terminan tardando más de lo debido, o viceversa,  con algunas actividades que pienso serán de mayor dificultad y cumplen la consigna muy rápido.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969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236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30</cp:revision>
  <dcterms:created xsi:type="dcterms:W3CDTF">2019-03-07T18:27:38Z</dcterms:created>
  <dcterms:modified xsi:type="dcterms:W3CDTF">2019-05-03T13:56:36Z</dcterms:modified>
</cp:coreProperties>
</file>