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68166"/>
            <a:ext cx="10515600" cy="6008797"/>
          </a:xfrm>
        </p:spPr>
        <p:txBody>
          <a:bodyPr/>
          <a:lstStyle/>
          <a:p>
            <a:r>
              <a:rPr lang="es-MX" dirty="0" smtClean="0"/>
              <a:t>¿Qué aprendizajes esperados has trabajado con mayor énfasis?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 Cuenta colecciones no mayores a 20 elementos.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Comunica de manera oral y escrita los primeros 10 números en diversas situaciones y de diferentes maneras, incluida la </a:t>
            </a:r>
            <a:r>
              <a:rPr lang="es-MX" dirty="0" smtClean="0"/>
              <a:t>convencional.</a:t>
            </a:r>
          </a:p>
          <a:p>
            <a:r>
              <a:rPr lang="es-MX" dirty="0" smtClean="0"/>
              <a:t>¿Qué actitudes han tenido tus alumnos en relación a las actividades? La gran mayoría, las han logrado realizar sin mucho problema, se han presentado dudas y estás han sido resueltas.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984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241738"/>
            <a:ext cx="10515600" cy="5935225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¿Cuáles aprendizajes esperados has trabajado menos?, ¿Por qué?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Usa </a:t>
            </a:r>
            <a:r>
              <a:rPr lang="es-MX" dirty="0"/>
              <a:t>expresiones temporales y representaciones gráficas para explicar la sucesión de eventos.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Usa </a:t>
            </a:r>
            <a:r>
              <a:rPr lang="es-MX" dirty="0"/>
              <a:t>unidades no convencionales para medir la capacidad con distintos propósitos.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Debido a la necesidad e interés de los alumnos por conocer los números y el conteo así como realizarlo de manera adecuada.</a:t>
            </a:r>
          </a:p>
          <a:p>
            <a:r>
              <a:rPr lang="es-MX" dirty="0" smtClean="0"/>
              <a:t>¿Qué necesitarías  para organizar experiencias con los aprendizajes que has trabajado menos? </a:t>
            </a:r>
          </a:p>
          <a:p>
            <a:pPr marL="0" indent="0">
              <a:buNone/>
            </a:pPr>
            <a:r>
              <a:rPr lang="es-MX" dirty="0" smtClean="0"/>
              <a:t>Tomar en cuenta las necesidades e intereses de los alumnos para diseñar actividades y estrategias de aprendizaje acordes a los aprendizajes que se quieren desarrollar.</a:t>
            </a:r>
          </a:p>
          <a:p>
            <a:r>
              <a:rPr lang="es-MX" dirty="0" smtClean="0"/>
              <a:t>¿Qué te sería de utilidad para llevar a cabo situaciones de aprendizaje vinculadas con los aprendizajes?</a:t>
            </a:r>
          </a:p>
          <a:p>
            <a:pPr marL="0" indent="0">
              <a:buNone/>
            </a:pPr>
            <a:r>
              <a:rPr lang="es-MX" dirty="0" smtClean="0"/>
              <a:t>Tomar en cuenta todos los aspectos necesarios para el diseño de las propuestas de trabajo, es decir, nivel de desarrollo de los alumnos, edades, intereses, espacios, organización, necesidades</a:t>
            </a:r>
            <a:r>
              <a:rPr lang="es-MX" smtClean="0"/>
              <a:t>, etc.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8228504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232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26</cp:revision>
  <dcterms:created xsi:type="dcterms:W3CDTF">2019-03-07T18:27:38Z</dcterms:created>
  <dcterms:modified xsi:type="dcterms:W3CDTF">2019-05-03T13:58:29Z</dcterms:modified>
</cp:coreProperties>
</file>