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62" r:id="rId3"/>
    <p:sldId id="264" r:id="rId4"/>
    <p:sldId id="265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89003" autoAdjust="0"/>
  </p:normalViewPr>
  <p:slideViewPr>
    <p:cSldViewPr snapToGrid="0">
      <p:cViewPr varScale="1">
        <p:scale>
          <a:sx n="81" d="100"/>
          <a:sy n="81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29118-E4B7-4B8B-B25E-404D33A1F284}" type="datetimeFigureOut">
              <a:rPr lang="es-MX" smtClean="0"/>
              <a:t>03/05/2019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DB6EF-FAC6-494F-A458-A6864FB184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43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DB6EF-FAC6-494F-A458-A6864FB1847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16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308758"/>
            <a:ext cx="10515600" cy="5868205"/>
          </a:xfrm>
        </p:spPr>
        <p:txBody>
          <a:bodyPr>
            <a:noAutofit/>
          </a:bodyPr>
          <a:lstStyle/>
          <a:p>
            <a:r>
              <a:rPr lang="es-MX" sz="2600" b="1" dirty="0"/>
              <a:t>¿Qué aprendizajes esperados has trabajado con mayor énfasis en el salón de clases? </a:t>
            </a:r>
            <a:endParaRPr lang="es-MX" sz="2600" b="1" dirty="0" smtClean="0"/>
          </a:p>
          <a:p>
            <a:pPr marL="0" indent="0">
              <a:buNone/>
            </a:pPr>
            <a:r>
              <a:rPr lang="es-MX" sz="2600" dirty="0" smtClean="0"/>
              <a:t>• </a:t>
            </a:r>
            <a:r>
              <a:rPr lang="es-MX" sz="2600" dirty="0"/>
              <a:t>Resuelve problemas a través del conteo y con acciones sobre las colecciones. </a:t>
            </a:r>
            <a:br>
              <a:rPr lang="es-MX" sz="2600" dirty="0"/>
            </a:br>
            <a:r>
              <a:rPr lang="es-MX" sz="2600" dirty="0" smtClean="0"/>
              <a:t>• </a:t>
            </a:r>
            <a:r>
              <a:rPr lang="es-MX" sz="2600" dirty="0"/>
              <a:t>Cuenta colecciones no mayores a 20 elementos. </a:t>
            </a:r>
            <a:r>
              <a:rPr lang="es-MX" sz="2600" dirty="0" smtClean="0"/>
              <a:t/>
            </a:r>
            <a:br>
              <a:rPr lang="es-MX" sz="2600" dirty="0" smtClean="0"/>
            </a:br>
            <a:r>
              <a:rPr lang="es-MX" sz="2600" dirty="0" smtClean="0"/>
              <a:t>• </a:t>
            </a:r>
            <a:r>
              <a:rPr lang="es-MX" sz="2600" dirty="0"/>
              <a:t>Comunica de manera oral y escrita los números del 1 al </a:t>
            </a:r>
            <a:r>
              <a:rPr lang="es-MX" sz="2600" dirty="0" smtClean="0"/>
              <a:t>10</a:t>
            </a:r>
          </a:p>
          <a:p>
            <a:pPr marL="0" indent="0">
              <a:buNone/>
            </a:pPr>
            <a:r>
              <a:rPr lang="es-MX" sz="2600" dirty="0" smtClean="0"/>
              <a:t>• </a:t>
            </a:r>
            <a:r>
              <a:rPr lang="es-MX" sz="2600" dirty="0"/>
              <a:t>Reproduce modelos con formas, figuras y cuerpos geométricos. </a:t>
            </a:r>
            <a:endParaRPr lang="es-MX" sz="2600" b="1" dirty="0"/>
          </a:p>
          <a:p>
            <a:r>
              <a:rPr lang="es-MX" sz="2600" b="1" dirty="0"/>
              <a:t>¿Qué actitudes han tenido tus alumnos en las actividades relacionadas con esos aprendizajes? </a:t>
            </a:r>
            <a:endParaRPr lang="es-MX" sz="2600" b="1" dirty="0" smtClean="0"/>
          </a:p>
          <a:p>
            <a:pPr marL="0" indent="0">
              <a:buNone/>
            </a:pPr>
            <a:r>
              <a:rPr lang="es-MX" sz="2600" dirty="0" smtClean="0"/>
              <a:t>Positivas, la mayoría de las veces muestran interés por cada actividad además de ser muy participativos en su mayoría. </a:t>
            </a:r>
            <a:endParaRPr lang="es-MX" sz="2600" dirty="0"/>
          </a:p>
          <a:p>
            <a:r>
              <a:rPr lang="es-MX" sz="2600" b="1" dirty="0"/>
              <a:t>¿De qué forma has intervenido? </a:t>
            </a:r>
          </a:p>
          <a:p>
            <a:pPr marL="0" indent="0">
              <a:buNone/>
            </a:pPr>
            <a:r>
              <a:rPr lang="es-MX" sz="2600" dirty="0" smtClean="0"/>
              <a:t>He jugado el papel de guía en cada actividad, apoyo cuando se les dificulta algo, explicando o dando más ejemplos. </a:t>
            </a: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2395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256" y="201881"/>
            <a:ext cx="11930743" cy="5450774"/>
          </a:xfrm>
        </p:spPr>
        <p:txBody>
          <a:bodyPr>
            <a:noAutofit/>
          </a:bodyPr>
          <a:lstStyle/>
          <a:p>
            <a:r>
              <a:rPr lang="es-MX" sz="2200" b="1" dirty="0"/>
              <a:t>¿Cuáles aprendizajes esperados has trabajado menos? ¿Por qué</a:t>
            </a:r>
            <a:r>
              <a:rPr lang="es-MX" sz="2200" b="1" dirty="0" smtClean="0"/>
              <a:t>?</a:t>
            </a:r>
          </a:p>
          <a:p>
            <a:pPr marL="0" indent="0">
              <a:buNone/>
            </a:pPr>
            <a:r>
              <a:rPr lang="es-MX" sz="2200" dirty="0" smtClean="0"/>
              <a:t>Los aprendizajes esperados del organizador curricular  2: </a:t>
            </a:r>
            <a:r>
              <a:rPr lang="es-MX" sz="2200" dirty="0"/>
              <a:t>Magnitudes y </a:t>
            </a:r>
            <a:r>
              <a:rPr lang="es-MX" sz="2200" dirty="0" smtClean="0"/>
              <a:t>medidas. Por el grado en el que estoy practicado, sin embargo en esta jornada de practica son aprendizajes que estaré trabajando. </a:t>
            </a:r>
            <a:endParaRPr lang="es-MX" sz="2200" b="1" dirty="0"/>
          </a:p>
          <a:p>
            <a:r>
              <a:rPr lang="es-MX" sz="2200" b="1" dirty="0"/>
              <a:t>¿Qué necesitarías para organizar experiencias con los aprendizajes que has trabajado menos? </a:t>
            </a:r>
            <a:endParaRPr lang="es-MX" sz="2200" b="1" dirty="0" smtClean="0"/>
          </a:p>
          <a:p>
            <a:pPr marL="0" indent="0">
              <a:buNone/>
            </a:pPr>
            <a:r>
              <a:rPr lang="es-MX" sz="2200" dirty="0" smtClean="0"/>
              <a:t>Ejemplificar cada actividad ha realizar con cosas o acciones de la vida diaria para facilitar el avance de los aprendizajes esperados. </a:t>
            </a:r>
          </a:p>
          <a:p>
            <a:pPr marL="0" indent="0">
              <a:buNone/>
            </a:pPr>
            <a:r>
              <a:rPr lang="es-MX" sz="2200" dirty="0" smtClean="0"/>
              <a:t>Además de trabajar en base al desarrollo y la edad de cada niño. </a:t>
            </a:r>
            <a:endParaRPr lang="es-MX" sz="2200" dirty="0"/>
          </a:p>
          <a:p>
            <a:r>
              <a:rPr lang="es-MX" sz="2200" b="1" dirty="0"/>
              <a:t>De lo que se menciona en el Enfoque, ¿Qué te seria de utilidad para llevar a cabo situaciones de aprendizajes vinculados con los aprendizajes esperados?</a:t>
            </a:r>
          </a:p>
          <a:p>
            <a:r>
              <a:rPr lang="es-MX" sz="2200" dirty="0" smtClean="0"/>
              <a:t>Un punto que se menciona es que es </a:t>
            </a:r>
            <a:r>
              <a:rPr lang="es-MX" sz="2200" dirty="0"/>
              <a:t>necesario que los alumnos realicen diversas actividades y resolver numerosas situaciones que representen un problema o un </a:t>
            </a:r>
            <a:r>
              <a:rPr lang="es-MX" sz="2200" dirty="0" smtClean="0"/>
              <a:t>reto</a:t>
            </a:r>
            <a:r>
              <a:rPr lang="es-MX" sz="2200" dirty="0"/>
              <a:t> </a:t>
            </a:r>
            <a:r>
              <a:rPr lang="es-MX" sz="2200" dirty="0" smtClean="0"/>
              <a:t>lo cual considero de suma importancia además de ser el punto de partida para su enseñanza. </a:t>
            </a:r>
          </a:p>
          <a:p>
            <a:r>
              <a:rPr lang="es-MX" sz="2200" dirty="0" smtClean="0"/>
              <a:t>Considero que es esencial usar </a:t>
            </a:r>
            <a:r>
              <a:rPr lang="es-MX" sz="2200" dirty="0"/>
              <a:t>recursos personales y conocer los de sus compañeros en la solución de problemas </a:t>
            </a:r>
            <a:r>
              <a:rPr lang="es-MX" sz="2200" dirty="0" smtClean="0"/>
              <a:t>matemáticos para facilitar su proceso de enseñanza y aprendizaje</a:t>
            </a:r>
          </a:p>
          <a:p>
            <a:r>
              <a:rPr lang="es-MX" sz="2200" dirty="0" smtClean="0"/>
              <a:t>Y por ultimo desarrollar </a:t>
            </a:r>
            <a:r>
              <a:rPr lang="es-MX" sz="2200" dirty="0"/>
              <a:t>actitudes positivas hacia la búsqueda de soluciones y disfrutar al </a:t>
            </a:r>
            <a:r>
              <a:rPr lang="es-MX" sz="2200" dirty="0" smtClean="0"/>
              <a:t>encontrarlas todo relacionado con temas de su interés, para un mayor avance. 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41409599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252</Words>
  <Application>Microsoft Office PowerPoint</Application>
  <PresentationFormat>Panorámica</PresentationFormat>
  <Paragraphs>17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29</cp:revision>
  <dcterms:created xsi:type="dcterms:W3CDTF">2019-03-07T18:27:38Z</dcterms:created>
  <dcterms:modified xsi:type="dcterms:W3CDTF">2019-05-03T14:08:08Z</dcterms:modified>
</cp:coreProperties>
</file>