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6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37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71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8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87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3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52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4368" t="24625" r="39241" b="22208"/>
          <a:stretch/>
        </p:blipFill>
        <p:spPr bwMode="auto">
          <a:xfrm>
            <a:off x="169608" y="218573"/>
            <a:ext cx="7029978" cy="487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7199586" y="213051"/>
            <a:ext cx="471914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mayor manera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trabajado: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-Comunica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manera oral y escrita los números del 1 al 10 en diversas situaciones y de diferentes maneras, incluida la convencional,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-Relaciona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número de elementos de una colección con la sucesión numérica escrita, del 1 al 30. ,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-Reproduce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modelos con formas, figuras y cuerpos geométricos.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su mayor parte les han interesado y gustado pues son actividades en las que se incluye el juego y la manipulación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intervención es como una guía, explico instrucciones, hago preguntas, dirijo la atención a la actividad.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309241" y="1219201"/>
            <a:ext cx="2890345" cy="1786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199586" y="3217910"/>
            <a:ext cx="458251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aprendizajes de organizador curricular 2 Magnitudes y medidas, pues aún no conocen los números de manera completa para poder hacer medidas o identificar longitudes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Conector recto de flecha 10"/>
          <p:cNvCxnSpPr>
            <a:endCxn id="9" idx="1"/>
          </p:cNvCxnSpPr>
          <p:nvPr/>
        </p:nvCxnSpPr>
        <p:spPr>
          <a:xfrm flipV="1">
            <a:off x="5959366" y="3587242"/>
            <a:ext cx="1240220" cy="13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222358" y="4082698"/>
            <a:ext cx="458251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Encontrar estrategias que no sean tan complicadas y actividades en las que los niños puedan usar la lógica para resolver los problemas</a:t>
            </a: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223641" y="4082698"/>
            <a:ext cx="1975945" cy="41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7222357" y="4929765"/>
            <a:ext cx="472264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“Resolver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reto implicado en una situación problemática hace necesario que el alumno acepte y se interese personalmente por su resolución; es decir, sentirse responsables de buscar el resultado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Que las actividades sean personales para ellos, que están interesados en lo que van a realizar y que el objetivo no sea impuesto sino uno que ellos quieras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ector recto de flecha 16"/>
          <p:cNvCxnSpPr>
            <a:endCxn id="15" idx="1"/>
          </p:cNvCxnSpPr>
          <p:nvPr/>
        </p:nvCxnSpPr>
        <p:spPr>
          <a:xfrm>
            <a:off x="4866290" y="4939862"/>
            <a:ext cx="2356067" cy="49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2019-05-03T13:49:41Z</dcterms:created>
  <dcterms:modified xsi:type="dcterms:W3CDTF">2019-05-03T13:49:47Z</dcterms:modified>
</cp:coreProperties>
</file>