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59" r:id="rId5"/>
    <p:sldId id="260" r:id="rId6"/>
    <p:sldId id="261" r:id="rId7"/>
    <p:sldId id="262" r:id="rId8"/>
    <p:sldId id="264"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91" d="100"/>
          <a:sy n="91" d="100"/>
        </p:scale>
        <p:origin x="12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EVIDENCIAS DE TRABAJO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5"/>
          <a:srcRect l="11071" t="19896" r="33929" b="9629"/>
          <a:stretch>
            <a:fillRect/>
          </a:stretch>
        </p:blipFill>
        <p:spPr bwMode="auto">
          <a:xfrm>
            <a:off x="2438379" y="972465"/>
            <a:ext cx="6705600" cy="4833257"/>
          </a:xfrm>
          <a:prstGeom prst="rect">
            <a:avLst/>
          </a:prstGeom>
          <a:noFill/>
          <a:ln w="9525">
            <a:noFill/>
            <a:miter lim="800000"/>
            <a:headEnd/>
            <a:tailEnd/>
          </a:ln>
          <a:effectLst/>
        </p:spPr>
      </p:pic>
    </p:spTree>
    <p:extLst>
      <p:ext uri="{BB962C8B-B14F-4D97-AF65-F5344CB8AC3E}">
        <p14:creationId xmlns:p14="http://schemas.microsoft.com/office/powerpoint/2010/main" val="272263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1026" name="Picture 2"/>
          <p:cNvPicPr>
            <a:picLocks noChangeAspect="1" noChangeArrowheads="1"/>
          </p:cNvPicPr>
          <p:nvPr/>
        </p:nvPicPr>
        <p:blipFill>
          <a:blip r:embed="rId3"/>
          <a:srcRect l="11786" t="42259" r="38810" b="22751"/>
          <a:stretch>
            <a:fillRect/>
          </a:stretch>
        </p:blipFill>
        <p:spPr bwMode="auto">
          <a:xfrm>
            <a:off x="391886" y="410857"/>
            <a:ext cx="10668000" cy="5293258"/>
          </a:xfrm>
          <a:prstGeom prst="rect">
            <a:avLst/>
          </a:prstGeom>
          <a:noFill/>
          <a:ln w="9525">
            <a:noFill/>
            <a:miter lim="800000"/>
            <a:headEnd/>
            <a:tailEnd/>
          </a:ln>
          <a:effectLst/>
        </p:spPr>
      </p:pic>
    </p:spTree>
    <p:extLst>
      <p:ext uri="{BB962C8B-B14F-4D97-AF65-F5344CB8AC3E}">
        <p14:creationId xmlns:p14="http://schemas.microsoft.com/office/powerpoint/2010/main" val="117093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80243" y="753570"/>
            <a:ext cx="10515600" cy="4351338"/>
          </a:xfrm>
        </p:spPr>
        <p:txBody>
          <a:bodyPr>
            <a:normAutofit/>
          </a:bodyPr>
          <a:lstStyle/>
          <a:p>
            <a:pPr marL="228600" indent="-228600">
              <a:buAutoNum type="arabicPeriod"/>
            </a:pPr>
            <a:r>
              <a:rPr lang="es-MX" sz="1800" dirty="0" smtClean="0"/>
              <a:t>Porque constantemente se hace uso de las matemáticas en la </a:t>
            </a:r>
            <a:r>
              <a:rPr lang="es-MX" sz="1800" dirty="0"/>
              <a:t> </a:t>
            </a:r>
            <a:r>
              <a:rPr lang="es-MX" sz="1800" dirty="0" smtClean="0"/>
              <a:t>vida diaria .</a:t>
            </a:r>
          </a:p>
          <a:p>
            <a:pPr marL="228600" indent="-228600">
              <a:buAutoNum type="arabicPeriod"/>
            </a:pPr>
            <a:r>
              <a:rPr lang="es-MX" sz="1800" dirty="0" smtClean="0"/>
              <a:t> he trabajado el pensamiento matemático con actividades de conteo, adiciones, equivalencias, graficas de barras, juegos matemáticos, etc.</a:t>
            </a:r>
          </a:p>
          <a:p>
            <a:pPr marL="228600" indent="-228600">
              <a:buAutoNum type="arabicPeriod"/>
            </a:pPr>
            <a:r>
              <a:rPr lang="es-MX" sz="1800" dirty="0"/>
              <a:t>c</a:t>
            </a:r>
            <a:r>
              <a:rPr lang="es-MX" sz="1800" dirty="0" smtClean="0"/>
              <a:t>onsidero que aunque el grupo en general va muy bien en el campo de pensamiento matemático desde que llegue al jardín si  han tenido avances significativos alumnos que iban un poco mas atrasados que otros en conteo, adiciones  y búsqueda de equivalencias .</a:t>
            </a:r>
            <a:endParaRPr lang="es-MX" sz="5400" dirty="0"/>
          </a:p>
        </p:txBody>
      </p:sp>
    </p:spTree>
    <p:extLst>
      <p:ext uri="{BB962C8B-B14F-4D97-AF65-F5344CB8AC3E}">
        <p14:creationId xmlns:p14="http://schemas.microsoft.com/office/powerpoint/2010/main" val="224734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7378" t="18519" r="31004" b="14917"/>
          <a:stretch>
            <a:fillRect/>
          </a:stretch>
        </p:blipFill>
        <p:spPr bwMode="auto">
          <a:xfrm>
            <a:off x="1175657" y="319315"/>
            <a:ext cx="9869714" cy="5704114"/>
          </a:xfrm>
          <a:prstGeom prst="rect">
            <a:avLst/>
          </a:prstGeom>
          <a:noFill/>
          <a:ln w="9525">
            <a:noFill/>
            <a:miter lim="800000"/>
            <a:headEnd/>
            <a:tailEnd/>
          </a:ln>
          <a:effectLst/>
        </p:spPr>
      </p:pic>
    </p:spTree>
    <p:extLst>
      <p:ext uri="{BB962C8B-B14F-4D97-AF65-F5344CB8AC3E}">
        <p14:creationId xmlns:p14="http://schemas.microsoft.com/office/powerpoint/2010/main" val="201901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8300" t="21436" r="32891" b="38312"/>
          <a:stretch>
            <a:fillRect/>
          </a:stretch>
        </p:blipFill>
        <p:spPr bwMode="auto">
          <a:xfrm>
            <a:off x="1959428" y="711199"/>
            <a:ext cx="8287657" cy="5239657"/>
          </a:xfrm>
          <a:prstGeom prst="rect">
            <a:avLst/>
          </a:prstGeom>
          <a:noFill/>
          <a:ln w="9525">
            <a:noFill/>
            <a:miter lim="800000"/>
            <a:headEnd/>
            <a:tailEnd/>
          </a:ln>
          <a:effectLst/>
        </p:spPr>
      </p:pic>
    </p:spTree>
    <p:extLst>
      <p:ext uri="{BB962C8B-B14F-4D97-AF65-F5344CB8AC3E}">
        <p14:creationId xmlns:p14="http://schemas.microsoft.com/office/powerpoint/2010/main" val="3558414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8383" t="21351" r="39031" b="22096"/>
          <a:stretch>
            <a:fillRect/>
          </a:stretch>
        </p:blipFill>
        <p:spPr bwMode="auto">
          <a:xfrm>
            <a:off x="1770743" y="580571"/>
            <a:ext cx="8665028" cy="5109029"/>
          </a:xfrm>
          <a:prstGeom prst="rect">
            <a:avLst/>
          </a:prstGeom>
          <a:noFill/>
          <a:ln w="9525">
            <a:noFill/>
            <a:miter lim="800000"/>
            <a:headEnd/>
            <a:tailEnd/>
          </a:ln>
          <a:effectLst/>
        </p:spPr>
      </p:pic>
    </p:spTree>
    <p:extLst>
      <p:ext uri="{BB962C8B-B14F-4D97-AF65-F5344CB8AC3E}">
        <p14:creationId xmlns:p14="http://schemas.microsoft.com/office/powerpoint/2010/main" val="3726224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7409" t="21755" r="39241" b="22208"/>
          <a:stretch>
            <a:fillRect/>
          </a:stretch>
        </p:blipFill>
        <p:spPr bwMode="auto">
          <a:xfrm>
            <a:off x="1567543" y="580571"/>
            <a:ext cx="8084457" cy="5138057"/>
          </a:xfrm>
          <a:prstGeom prst="rect">
            <a:avLst/>
          </a:prstGeom>
          <a:noFill/>
          <a:ln w="9525">
            <a:noFill/>
            <a:miter lim="800000"/>
            <a:headEnd/>
            <a:tailEnd/>
          </a:ln>
          <a:effectLst/>
        </p:spPr>
      </p:pic>
    </p:spTree>
    <p:extLst>
      <p:ext uri="{BB962C8B-B14F-4D97-AF65-F5344CB8AC3E}">
        <p14:creationId xmlns:p14="http://schemas.microsoft.com/office/powerpoint/2010/main" val="3918987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8711" y="658977"/>
            <a:ext cx="10515600" cy="4351338"/>
          </a:xfrm>
        </p:spPr>
        <p:txBody>
          <a:bodyPr>
            <a:normAutofit/>
          </a:bodyPr>
          <a:lstStyle/>
          <a:p>
            <a:r>
              <a:rPr lang="es-MX" sz="1800" dirty="0" smtClean="0"/>
              <a:t>Los aprendizajes esperados que he trabajado con mayor énfasis en mi grupo respecto al campo de pensamiento matemático son: cuenta </a:t>
            </a:r>
            <a:r>
              <a:rPr lang="es-MX" sz="1800" dirty="0"/>
              <a:t>colecciones no mayores a 20 elementos, r</a:t>
            </a:r>
            <a:r>
              <a:rPr lang="es-MX" sz="1800" dirty="0" smtClean="0"/>
              <a:t>elaciona </a:t>
            </a:r>
            <a:r>
              <a:rPr lang="es-MX" sz="1800" dirty="0"/>
              <a:t>el número de elementos de una colección con la sucesión numérica escrita, del 1 al </a:t>
            </a:r>
            <a:r>
              <a:rPr lang="es-MX" sz="1800" dirty="0" smtClean="0"/>
              <a:t>30, identifica </a:t>
            </a:r>
            <a:r>
              <a:rPr lang="es-MX" sz="1800" dirty="0"/>
              <a:t>algunas relaciones de equivalencia entre monedas de $1, $2, $5 y $10 en situaciones reales o ficticias de compra y venta</a:t>
            </a:r>
            <a:r>
              <a:rPr lang="es-MX" sz="1800" dirty="0" smtClean="0"/>
              <a:t>. Para trabajar dichos aprendizajes he aplicado actividades de conteo y adiciones para favorecer el primer aprendizaje haciendo uso de material concreto como pompones, fichas, bolitas de papel, etc., para el segundo aprendizaje realice actividades con tablas de equivalencias entre cantidades con monedas ficticias, cantidades y productos de compras que iban a realiza y para el ultimo aprendizaje implemente un juego de roles para la compra de productos en el supermercado del aula haciendo uso de material concreto y monedas de plástico.</a:t>
            </a:r>
          </a:p>
          <a:p>
            <a:endParaRPr lang="es-MX" sz="1100" dirty="0"/>
          </a:p>
        </p:txBody>
      </p:sp>
    </p:spTree>
    <p:extLst>
      <p:ext uri="{BB962C8B-B14F-4D97-AF65-F5344CB8AC3E}">
        <p14:creationId xmlns:p14="http://schemas.microsoft.com/office/powerpoint/2010/main" val="1789538480"/>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250</Words>
  <Application>Microsoft Office PowerPoint</Application>
  <PresentationFormat>Panorámica</PresentationFormat>
  <Paragraphs>6</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30</cp:revision>
  <dcterms:created xsi:type="dcterms:W3CDTF">2019-03-07T18:27:38Z</dcterms:created>
  <dcterms:modified xsi:type="dcterms:W3CDTF">2019-05-03T14:03:21Z</dcterms:modified>
</cp:coreProperties>
</file>