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  <p:sldId id="263" r:id="rId3"/>
    <p:sldId id="264" r:id="rId4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9" autoAdjust="0"/>
    <p:restoredTop sz="94660"/>
  </p:normalViewPr>
  <p:slideViewPr>
    <p:cSldViewPr snapToGrid="0">
      <p:cViewPr varScale="1">
        <p:scale>
          <a:sx n="91" d="100"/>
          <a:sy n="91" d="100"/>
        </p:scale>
        <p:origin x="12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3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E7B120-D1E6-4869-A587-30A190833847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03/05/2019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4CA56D-6AFC-4D80-AB92-766567ABD47C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1853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E7B120-D1E6-4869-A587-30A190833847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03/05/2019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4CA56D-6AFC-4D80-AB92-766567ABD47C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2020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3" y="365127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3" y="365127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E7B120-D1E6-4869-A587-30A190833847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03/05/2019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4CA56D-6AFC-4D80-AB92-766567ABD47C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1002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E7B120-D1E6-4869-A587-30A190833847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03/05/2019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4CA56D-6AFC-4D80-AB92-766567ABD47C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5496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3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3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E7B120-D1E6-4869-A587-30A190833847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03/05/2019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4CA56D-6AFC-4D80-AB92-766567ABD47C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9167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E7B120-D1E6-4869-A587-30A190833847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03/05/2019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4CA56D-6AFC-4D80-AB92-766567ABD47C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0815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91" y="365129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9" y="168116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3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5" y="168116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3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5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E7B120-D1E6-4869-A587-30A190833847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03/05/2019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4CA56D-6AFC-4D80-AB92-766567ABD47C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2023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E7B120-D1E6-4869-A587-30A190833847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03/05/2019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4CA56D-6AFC-4D80-AB92-766567ABD47C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5451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E7B120-D1E6-4869-A587-30A190833847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03/05/2019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4CA56D-6AFC-4D80-AB92-766567ABD47C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8795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92" y="987429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3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E7B120-D1E6-4869-A587-30A190833847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03/05/2019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4CA56D-6AFC-4D80-AB92-766567ABD47C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4730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92" y="987429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3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3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E7B120-D1E6-4869-A587-30A190833847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03/05/2019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4CA56D-6AFC-4D80-AB92-766567ABD47C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7158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1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1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E7B120-D1E6-4869-A587-30A190833847}" type="datetimeFigureOut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03/05/2019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1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4CA56D-6AFC-4D80-AB92-766567ABD47C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2648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8" indent="-228588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8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8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8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7" indent="-228588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8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8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8" indent="-228588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8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3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7409" t="21755" r="39241" b="22208"/>
          <a:stretch>
            <a:fillRect/>
          </a:stretch>
        </p:blipFill>
        <p:spPr bwMode="auto">
          <a:xfrm>
            <a:off x="1567543" y="580571"/>
            <a:ext cx="8084457" cy="5138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918987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1" y="365130"/>
            <a:ext cx="10515600" cy="654374"/>
          </a:xfrm>
        </p:spPr>
        <p:txBody>
          <a:bodyPr>
            <a:normAutofit fontScale="90000"/>
          </a:bodyPr>
          <a:lstStyle/>
          <a:p>
            <a:r>
              <a:rPr lang="es-MX" dirty="0" smtClean="0"/>
              <a:t>Actividad 3: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1" y="1019504"/>
            <a:ext cx="10515600" cy="5157459"/>
          </a:xfrm>
        </p:spPr>
        <p:txBody>
          <a:bodyPr>
            <a:normAutofit/>
          </a:bodyPr>
          <a:lstStyle/>
          <a:p>
            <a:r>
              <a:rPr lang="es-MX" sz="1800" dirty="0" smtClean="0">
                <a:solidFill>
                  <a:srgbClr val="C00000"/>
                </a:solidFill>
              </a:rPr>
              <a:t>¿En tus actividades actuales, que aprendizajes esperados has trabajado con mayor énfasis en el salón de clases?</a:t>
            </a:r>
            <a:br>
              <a:rPr lang="es-MX" sz="1800" dirty="0" smtClean="0">
                <a:solidFill>
                  <a:srgbClr val="C00000"/>
                </a:solidFill>
              </a:rPr>
            </a:br>
            <a:r>
              <a:rPr lang="es-MX" sz="1800" dirty="0" smtClean="0"/>
              <a:t>• </a:t>
            </a:r>
            <a:r>
              <a:rPr lang="es-MX" sz="1800" dirty="0"/>
              <a:t>Resuelve problemas a través del conteo y con acciones sobre las colecciones. </a:t>
            </a:r>
            <a:br>
              <a:rPr lang="es-MX" sz="1800" dirty="0"/>
            </a:br>
            <a:r>
              <a:rPr lang="es-MX" sz="1800" dirty="0" smtClean="0"/>
              <a:t>• </a:t>
            </a:r>
            <a:r>
              <a:rPr lang="es-MX" sz="1800" dirty="0"/>
              <a:t>Cuenta colecciones no mayores a 20 elementos. </a:t>
            </a:r>
            <a:br>
              <a:rPr lang="es-MX" sz="1800" dirty="0"/>
            </a:br>
            <a:r>
              <a:rPr lang="es-MX" sz="1800" dirty="0" smtClean="0"/>
              <a:t>• </a:t>
            </a:r>
            <a:r>
              <a:rPr lang="es-MX" sz="1800" dirty="0"/>
              <a:t>Comunica de manera oral y escrita los números del 1 al 10 en diversas situaciones y de diferentes maneras, incluida la convencional</a:t>
            </a:r>
            <a:r>
              <a:rPr lang="es-MX" sz="1800" dirty="0" smtClean="0"/>
              <a:t>.</a:t>
            </a:r>
          </a:p>
          <a:p>
            <a:r>
              <a:rPr lang="es-MX" sz="1800" dirty="0" smtClean="0">
                <a:solidFill>
                  <a:srgbClr val="C00000"/>
                </a:solidFill>
              </a:rPr>
              <a:t>¿Qué actitudes han tenido tus alumnos en las actividades relacionadas con esos aprendizajes?</a:t>
            </a:r>
          </a:p>
          <a:p>
            <a:r>
              <a:rPr lang="es-MX" sz="1800" dirty="0" smtClean="0"/>
              <a:t>Los juegos hacen que las actividades sean más interesantes para ellos,  e incluso desafiantes, con la manipulación de objetos es más fructífera.</a:t>
            </a:r>
          </a:p>
          <a:p>
            <a:r>
              <a:rPr lang="es-MX" sz="1800" dirty="0" smtClean="0">
                <a:solidFill>
                  <a:srgbClr val="C00000"/>
                </a:solidFill>
              </a:rPr>
              <a:t>¿</a:t>
            </a:r>
            <a:r>
              <a:rPr lang="es-MX" sz="1800" dirty="0">
                <a:solidFill>
                  <a:srgbClr val="C00000"/>
                </a:solidFill>
              </a:rPr>
              <a:t>D</a:t>
            </a:r>
            <a:r>
              <a:rPr lang="es-MX" sz="1800" dirty="0" smtClean="0">
                <a:solidFill>
                  <a:srgbClr val="C00000"/>
                </a:solidFill>
              </a:rPr>
              <a:t>e qué forma has intervenido?</a:t>
            </a:r>
          </a:p>
          <a:p>
            <a:r>
              <a:rPr lang="es-MX" sz="1800" dirty="0" smtClean="0"/>
              <a:t>En los juegos, mi papel es el de guía para los alumnos, doy consignas y ayudo a los niños que se les dificulte hacer las actividades.</a:t>
            </a:r>
          </a:p>
          <a:p>
            <a:pPr marL="0" indent="0">
              <a:buNone/>
            </a:pPr>
            <a:endParaRPr lang="es-MX" sz="1800" dirty="0" smtClean="0"/>
          </a:p>
        </p:txBody>
      </p:sp>
    </p:spTree>
    <p:extLst>
      <p:ext uri="{BB962C8B-B14F-4D97-AF65-F5344CB8AC3E}">
        <p14:creationId xmlns:p14="http://schemas.microsoft.com/office/powerpoint/2010/main" val="32911729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mtClean="0"/>
              <a:t>Actividad 3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64629" y="2298590"/>
            <a:ext cx="10515600" cy="4351338"/>
          </a:xfrm>
        </p:spPr>
        <p:txBody>
          <a:bodyPr>
            <a:normAutofit/>
          </a:bodyPr>
          <a:lstStyle/>
          <a:p>
            <a:r>
              <a:rPr lang="es-MX" sz="2000" dirty="0" smtClean="0"/>
              <a:t>Las experiencias que han sido recabadas, tienen relación con lo que nos pide el programa, por lo que cada aprendizaje está basado en el enfoque que plantea</a:t>
            </a:r>
          </a:p>
          <a:p>
            <a:r>
              <a:rPr lang="es-MX" sz="2000" dirty="0" smtClean="0"/>
              <a:t>Los aprendizajes que he trabajado menos son los de ubicación espacial y magnitudes y medidas, la razón es que cuando pido los aprendizajes a la educadora me da de número, sin embargo pienso trabajar algo de ubicación.</a:t>
            </a:r>
          </a:p>
          <a:p>
            <a:r>
              <a:rPr lang="es-MX" sz="2000" dirty="0" smtClean="0"/>
              <a:t>Necesitaría buscar más información sobre como se trabaja la ubicación espacial con los niños, buscar diferentes propuestas para llevarlas a cabo y que éstas sean exitosas</a:t>
            </a:r>
          </a:p>
          <a:p>
            <a:r>
              <a:rPr lang="es-MX" sz="2000" dirty="0" smtClean="0"/>
              <a:t>De lo que menciona el enfoque, las acciones vienen muy bien planteadas, ahí mismo te vas diciendo cómo lo puedes trabajar, tenemos que darle prioridad a las acciones marcadas para así poder diseñas nuestras situaciones de aprendizaje.</a:t>
            </a:r>
            <a:endParaRPr lang="es-MX" sz="2000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/>
          <a:srcRect l="7409" t="60409" r="39241" b="22208"/>
          <a:stretch/>
        </p:blipFill>
        <p:spPr bwMode="auto">
          <a:xfrm>
            <a:off x="3890331" y="395187"/>
            <a:ext cx="8084457" cy="1593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702057589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162</Words>
  <Application>Microsoft Office PowerPoint</Application>
  <PresentationFormat>Panorámica</PresentationFormat>
  <Paragraphs>11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1_Tema de Office</vt:lpstr>
      <vt:lpstr>Presentación de PowerPoint</vt:lpstr>
      <vt:lpstr>Actividad 3:</vt:lpstr>
      <vt:lpstr>Actividad 3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Windows</dc:creator>
  <cp:lastModifiedBy>Usuario de Windows</cp:lastModifiedBy>
  <cp:revision>27</cp:revision>
  <dcterms:created xsi:type="dcterms:W3CDTF">2019-03-07T18:27:38Z</dcterms:created>
  <dcterms:modified xsi:type="dcterms:W3CDTF">2019-05-03T14:09:08Z</dcterms:modified>
</cp:coreProperties>
</file>