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  <p:sldId id="262" r:id="rId3"/>
    <p:sldId id="263" r:id="rId4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9" autoAdjust="0"/>
    <p:restoredTop sz="94660"/>
  </p:normalViewPr>
  <p:slideViewPr>
    <p:cSldViewPr snapToGrid="0">
      <p:cViewPr varScale="1">
        <p:scale>
          <a:sx n="91" d="100"/>
          <a:sy n="91" d="100"/>
        </p:scale>
        <p:origin x="12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3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E7B120-D1E6-4869-A587-30A190833847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03/05/2019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4CA56D-6AFC-4D80-AB92-766567ABD47C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1853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E7B120-D1E6-4869-A587-30A190833847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03/05/2019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4CA56D-6AFC-4D80-AB92-766567ABD47C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2020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3" y="365127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3" y="365127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E7B120-D1E6-4869-A587-30A190833847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03/05/2019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4CA56D-6AFC-4D80-AB92-766567ABD47C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1002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E7B120-D1E6-4869-A587-30A190833847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03/05/2019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4CA56D-6AFC-4D80-AB92-766567ABD47C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5496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3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3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E7B120-D1E6-4869-A587-30A190833847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03/05/2019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4CA56D-6AFC-4D80-AB92-766567ABD47C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9167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E7B120-D1E6-4869-A587-30A190833847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03/05/2019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4CA56D-6AFC-4D80-AB92-766567ABD47C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0815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91" y="365129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9" y="168116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3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5" y="168116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3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5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E7B120-D1E6-4869-A587-30A190833847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03/05/2019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4CA56D-6AFC-4D80-AB92-766567ABD47C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2023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E7B120-D1E6-4869-A587-30A190833847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03/05/2019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4CA56D-6AFC-4D80-AB92-766567ABD47C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5451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E7B120-D1E6-4869-A587-30A190833847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03/05/2019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4CA56D-6AFC-4D80-AB92-766567ABD47C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8795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92" y="987429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3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E7B120-D1E6-4869-A587-30A190833847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03/05/2019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4CA56D-6AFC-4D80-AB92-766567ABD47C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4730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92" y="987429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3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3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E7B120-D1E6-4869-A587-30A190833847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03/05/2019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4CA56D-6AFC-4D80-AB92-766567ABD47C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7158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1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1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E7B120-D1E6-4869-A587-30A190833847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03/05/2019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1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4CA56D-6AFC-4D80-AB92-766567ABD47C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2648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8" indent="-228588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8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8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8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7" indent="-228588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8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8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8" indent="-228588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8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3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8383" t="21351" r="39031" b="22096"/>
          <a:stretch>
            <a:fillRect/>
          </a:stretch>
        </p:blipFill>
        <p:spPr bwMode="auto">
          <a:xfrm>
            <a:off x="1770743" y="580571"/>
            <a:ext cx="8665028" cy="5109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26224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7409" t="21755" r="39241" b="22208"/>
          <a:stretch>
            <a:fillRect/>
          </a:stretch>
        </p:blipFill>
        <p:spPr bwMode="auto">
          <a:xfrm>
            <a:off x="1567543" y="580571"/>
            <a:ext cx="8084457" cy="5138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918987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59524" y="210208"/>
            <a:ext cx="10628585" cy="6390289"/>
          </a:xfrm>
        </p:spPr>
        <p:txBody>
          <a:bodyPr>
            <a:normAutofit lnSpcReduction="10000"/>
          </a:bodyPr>
          <a:lstStyle/>
          <a:p>
            <a:r>
              <a:rPr lang="es-MX" sz="1700" dirty="0" smtClean="0"/>
              <a:t>Aprendizajes esperados </a:t>
            </a:r>
            <a:r>
              <a:rPr lang="es-MX" sz="1700" dirty="0"/>
              <a:t>más trabajados: </a:t>
            </a:r>
            <a:endParaRPr lang="es-MX" sz="1700" dirty="0" smtClean="0"/>
          </a:p>
          <a:p>
            <a:pPr marL="0" indent="0">
              <a:buNone/>
            </a:pPr>
            <a:r>
              <a:rPr lang="es-MX" sz="1700" dirty="0" smtClean="0"/>
              <a:t>-  </a:t>
            </a:r>
            <a:r>
              <a:rPr lang="es-MX" sz="1700" dirty="0"/>
              <a:t>Resuelve problemas a través del conteo y con acciones sobre las colecciones. </a:t>
            </a:r>
            <a:endParaRPr lang="es-MX" sz="1700" dirty="0" smtClean="0"/>
          </a:p>
          <a:p>
            <a:pPr>
              <a:buFontTx/>
              <a:buChar char="-"/>
            </a:pPr>
            <a:r>
              <a:rPr lang="es-MX" sz="1700" dirty="0" smtClean="0"/>
              <a:t>Cuenta </a:t>
            </a:r>
            <a:r>
              <a:rPr lang="es-MX" sz="1700" dirty="0"/>
              <a:t>colecciones no mayores a 20 elementos. </a:t>
            </a:r>
          </a:p>
          <a:p>
            <a:pPr>
              <a:buFontTx/>
              <a:buChar char="-"/>
            </a:pPr>
            <a:r>
              <a:rPr lang="es-MX" sz="1700" dirty="0" smtClean="0"/>
              <a:t>Comunica </a:t>
            </a:r>
            <a:r>
              <a:rPr lang="es-MX" sz="1700" dirty="0"/>
              <a:t>de manera oral y escrita los números del 1 al 10 en diversas situaciones y de diferentes maneras, incluida la convencional. </a:t>
            </a:r>
            <a:endParaRPr lang="es-MX" sz="1700" dirty="0" smtClean="0"/>
          </a:p>
          <a:p>
            <a:pPr>
              <a:buFontTx/>
              <a:buChar char="-"/>
            </a:pPr>
            <a:r>
              <a:rPr lang="es-MX" sz="1700" dirty="0" smtClean="0"/>
              <a:t>Los alumnos trabajan con una actitud entusiasta y participativa cuando es referente a estos aprendizajes, mi intervención en el momento para las actividades, es hacer que el niño logre el conteo y que se apoyen entre compañeros para corroborar respuestas obtenidas en la actividades.</a:t>
            </a:r>
          </a:p>
          <a:p>
            <a:pPr>
              <a:buFontTx/>
              <a:buChar char="-"/>
            </a:pPr>
            <a:r>
              <a:rPr lang="es-MX" sz="1700" dirty="0" smtClean="0"/>
              <a:t>Considero que si son acordes debido a que en las actividades implementadas se trabaja y se le brindan los elementos necesarios al niño para que desarrolle los aprendizajes de una manera adecuada y satisfactoria para una mayor formación en el niño preescolar.</a:t>
            </a:r>
          </a:p>
          <a:p>
            <a:pPr>
              <a:buFontTx/>
              <a:buChar char="-"/>
            </a:pPr>
            <a:r>
              <a:rPr lang="es-MX" sz="1700" dirty="0" smtClean="0"/>
              <a:t>Aprendizajes menos trabajados:</a:t>
            </a:r>
          </a:p>
          <a:p>
            <a:pPr marL="0" indent="0">
              <a:buNone/>
            </a:pPr>
            <a:r>
              <a:rPr lang="es-MX" sz="1700" dirty="0"/>
              <a:t>• Ubica objetos y lugares cuya ubicación desconoce, a través de la interpretación de relaciones espaciales y puntos de referencia. </a:t>
            </a:r>
          </a:p>
          <a:p>
            <a:pPr marL="0" indent="0">
              <a:buNone/>
            </a:pPr>
            <a:r>
              <a:rPr lang="es-MX" sz="1700" dirty="0" smtClean="0"/>
              <a:t>- Reproduce </a:t>
            </a:r>
            <a:r>
              <a:rPr lang="es-MX" sz="1700" dirty="0"/>
              <a:t>modelos con formas, figuras y cuerpos geométricos. </a:t>
            </a:r>
            <a:endParaRPr lang="es-MX" sz="1700" dirty="0" smtClean="0"/>
          </a:p>
          <a:p>
            <a:pPr marL="0" indent="0">
              <a:buNone/>
            </a:pPr>
            <a:r>
              <a:rPr lang="es-MX" sz="1700" dirty="0" smtClean="0"/>
              <a:t>• </a:t>
            </a:r>
            <a:r>
              <a:rPr lang="es-MX" sz="1700" dirty="0"/>
              <a:t>Construye configuraciones con formas, figuras y cuerpos geométricos. </a:t>
            </a:r>
            <a:endParaRPr lang="es-MX" sz="1700" dirty="0" smtClean="0"/>
          </a:p>
          <a:p>
            <a:pPr marL="0" indent="0">
              <a:buNone/>
            </a:pPr>
            <a:r>
              <a:rPr lang="es-MX" sz="1700" dirty="0" smtClean="0"/>
              <a:t>- Considero  que para organizar experiencias con estos aprendizajes, necesitaría hacer un equilibrio entre los trabajados y estos para que se puedan trabajar también, y se logre el conocimiento de dichos aprendizajes en el niño, abordarlos con actividades innovadoras y donde el niño pueda manipular objetos, tomando en cuenta la vida real y el contexto en el que esta inmerso el niño preescolar</a:t>
            </a:r>
          </a:p>
          <a:p>
            <a:pPr marL="0" indent="0">
              <a:buNone/>
            </a:pPr>
            <a:r>
              <a:rPr lang="es-MX" sz="1700" dirty="0" smtClean="0"/>
              <a:t>- El trabajar con estos aprendizajes ayuda al niño preescolar  a tener referencias más precisas de una ubicación de lugares, direcciones, incluso también en tamaños, formas y todo lo que ve normalmente en su vida cotidiana</a:t>
            </a:r>
            <a:endParaRPr lang="es-MX" sz="1700" dirty="0"/>
          </a:p>
        </p:txBody>
      </p:sp>
    </p:spTree>
    <p:extLst>
      <p:ext uri="{BB962C8B-B14F-4D97-AF65-F5344CB8AC3E}">
        <p14:creationId xmlns:p14="http://schemas.microsoft.com/office/powerpoint/2010/main" val="499101544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295</Words>
  <Application>Microsoft Office PowerPoint</Application>
  <PresentationFormat>Panorámica</PresentationFormat>
  <Paragraphs>12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1_Tema de Office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Windows</dc:creator>
  <cp:lastModifiedBy>Usuario de Windows</cp:lastModifiedBy>
  <cp:revision>26</cp:revision>
  <dcterms:created xsi:type="dcterms:W3CDTF">2019-03-07T18:27:38Z</dcterms:created>
  <dcterms:modified xsi:type="dcterms:W3CDTF">2019-05-03T14:06:42Z</dcterms:modified>
</cp:coreProperties>
</file>